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61" r:id="rId4"/>
    <p:sldId id="262" r:id="rId5"/>
    <p:sldId id="265" r:id="rId6"/>
    <p:sldId id="263" r:id="rId7"/>
    <p:sldId id="264" r:id="rId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51"/>
    <p:restoredTop sz="94645"/>
  </p:normalViewPr>
  <p:slideViewPr>
    <p:cSldViewPr snapToGrid="0" snapToObjects="1">
      <p:cViewPr varScale="1">
        <p:scale>
          <a:sx n="112" d="100"/>
          <a:sy n="112" d="100"/>
        </p:scale>
        <p:origin x="10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21.png>
</file>

<file path=ppt/media/image22.svg>
</file>

<file path=ppt/media/image23.png>
</file>

<file path=ppt/media/image24.svg>
</file>

<file path=ppt/media/image26.tiff>
</file>

<file path=ppt/media/image27.tiff>
</file>

<file path=ppt/media/image28.tiff>
</file>

<file path=ppt/media/image2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50E672-1B06-8846-95FC-699DBF6B3448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28E9FD-5D45-8F48-BAB4-2215266301C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14630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3E7E5-2DC3-784A-8E76-3F84B80D442B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71485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57F498-317A-7046-93B6-98A65E77E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24387EF-653C-BE4B-81C5-30E213F7C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BD89A23-93A4-4741-B4E6-99BDA09D2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221F37D-112F-FD41-B367-B2C1193D7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C646DA5-F430-B74B-8AF2-F6B29285E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7444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1AFC06-DA97-B64A-AA7B-01A1AA293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394AD40C-C215-1C41-8D90-9152B9171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7B81A1B-6BD3-C648-BFB3-AA3136F8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EE0408E-7213-3F4B-9109-584C064EF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A49349B-BE4E-8D43-BB79-61B63CE56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17761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42A8C92-F60D-0E4D-A255-F02716ABCC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3CA6C615-D64C-494E-A3F2-6398A9899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B0E9508-2F25-E043-BA41-AA1412416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B917586-6677-2D40-9D5F-90DFD1D98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7AC674F-4265-2E47-BA16-2F154F5FC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11054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9E0B20-0637-3545-9BD0-344615B2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EC22CEA-E85B-DE4E-A337-EE88AD8F3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7A1A364-9605-9240-9DD1-C2E62BAD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FF3043D-9D17-8A43-B93E-FEFD75A06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854C3E3-3796-5647-B2AB-386EE5353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0411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3543DF-C990-DB4B-AF66-E1AB49FE5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235BB3F-6347-5845-9401-C78B9D034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E71EE18-63CF-174F-A69C-47E6AEE26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73F599F-2F29-4245-BDF2-D83DBEA6E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7B8E599-1E6C-DA41-96A3-FEDD2A1BD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55838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3B2587-0D39-2544-862E-E9ACA5F3B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F052E1E-546A-964C-81FB-B5EC01A15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5C6A615A-76A6-874B-83F3-8364607EAD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D83A4640-CD21-C745-BA01-ABA7EE026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08885A4-D116-A548-9F5C-F842345F7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388059D-B534-8041-9633-0BCFEB0F9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71293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3535ED-5686-2546-9D5C-9F6A8707C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551C321-C5A6-5B42-B012-914AF919A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63663A19-BB59-2E45-83AB-823784770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24C674C3-D66D-C64A-813B-0280FE6748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BFDF7E76-9BF1-7945-9715-0739F19483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5F276708-50D1-FE48-9355-7BDC9E0BC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836742CE-F108-C140-B519-80B9BAE37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BD5179D9-F393-6548-BF87-65942743E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9164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0AD2B3-DB7E-2F49-A270-72CB09AF6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03EFD970-06FA-2544-BFA9-180F2EB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2AF14A3-D088-AF4A-9AE8-9273ADFCD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2CCDD28-02D3-B948-8160-9D184F9E2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91524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2FE8002C-4C86-0448-A365-6F0F1CAA0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7D892629-64CD-A243-A683-73C7A727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5D4B66A-6975-9440-8919-8A7B87AEB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74618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997216-608E-1E4F-8435-79B50F289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2355D1B-DACB-CC4F-8BD1-7F346CD6B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FF1F57E-C572-C64D-B1B9-D6413C2A67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9D4F18EA-3B92-384B-9AA3-1C882ECA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C98D150-8C8C-0C4E-9C99-0D6D1926D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1F93B82E-4E8B-0A4D-8F02-194E388D2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7462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8104A6-4119-4540-93E9-5322A326A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9AA5102B-20C4-8F4E-8E85-45114E52EB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B4C961F-A61A-0749-B6FC-43417AABB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A8B4A456-CFF5-484F-8808-A54873414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58330C1-F4D3-AF46-89F3-533D3A31D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E82EE67B-177D-1A49-8373-BB49D83B9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74686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4DFEBAA2-1375-BC44-B063-54C6270FA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1CDBC1D-93C0-3F4F-963D-8C5F01AB9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FE7F2CF-D3F0-5141-89A5-0102265A04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5A7C5-1209-3146-B53A-C25902AC031E}" type="datetimeFigureOut">
              <a:rPr lang="pt-PT" smtClean="0"/>
              <a:t>12/01/19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E7AA38B-089A-294B-B495-63A5C7958D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2FEC1E6-771E-9747-93FC-3C1240D20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25476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3.png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2.svg"/><Relationship Id="rId2" Type="http://schemas.openxmlformats.org/officeDocument/2006/relationships/image" Target="../media/image7.emf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0.emf"/><Relationship Id="rId10" Type="http://schemas.openxmlformats.org/officeDocument/2006/relationships/image" Target="../media/image15.emf"/><Relationship Id="rId19" Type="http://schemas.openxmlformats.org/officeDocument/2006/relationships/image" Target="../media/image24.svg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4.svg"/><Relationship Id="rId3" Type="http://schemas.openxmlformats.org/officeDocument/2006/relationships/image" Target="../media/image8.emf"/><Relationship Id="rId21" Type="http://schemas.openxmlformats.org/officeDocument/2006/relationships/image" Target="../media/image26.tif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3.png"/><Relationship Id="rId2" Type="http://schemas.openxmlformats.org/officeDocument/2006/relationships/image" Target="../media/image7.emf"/><Relationship Id="rId16" Type="http://schemas.openxmlformats.org/officeDocument/2006/relationships/image" Target="../media/image22.svg"/><Relationship Id="rId20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1.png"/><Relationship Id="rId10" Type="http://schemas.openxmlformats.org/officeDocument/2006/relationships/image" Target="../media/image15.emf"/><Relationship Id="rId19" Type="http://schemas.openxmlformats.org/officeDocument/2006/relationships/image" Target="../media/image2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Relationship Id="rId22" Type="http://schemas.openxmlformats.org/officeDocument/2006/relationships/image" Target="../media/image2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f"/><Relationship Id="rId5" Type="http://schemas.openxmlformats.org/officeDocument/2006/relationships/image" Target="../media/image26.tif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82C341AF-1496-3B48-B927-76B784FD86BD}"/>
              </a:ext>
            </a:extLst>
          </p:cNvPr>
          <p:cNvGrpSpPr/>
          <p:nvPr/>
        </p:nvGrpSpPr>
        <p:grpSpPr>
          <a:xfrm>
            <a:off x="2446866" y="674701"/>
            <a:ext cx="711201" cy="369332"/>
            <a:chOff x="2446866" y="674701"/>
            <a:chExt cx="711201" cy="369332"/>
          </a:xfrm>
        </p:grpSpPr>
        <p:sp>
          <p:nvSpPr>
            <p:cNvPr id="4" name="Retângulo Arredondado 3">
              <a:extLst>
                <a:ext uri="{FF2B5EF4-FFF2-40B4-BE49-F238E27FC236}">
                  <a16:creationId xmlns:a16="http://schemas.microsoft.com/office/drawing/2014/main" id="{FBE1046B-9F1F-C44E-B822-7EF05A2C6265}"/>
                </a:ext>
              </a:extLst>
            </p:cNvPr>
            <p:cNvSpPr/>
            <p:nvPr/>
          </p:nvSpPr>
          <p:spPr>
            <a:xfrm>
              <a:off x="2446866" y="702734"/>
              <a:ext cx="711201" cy="313266"/>
            </a:xfrm>
            <a:prstGeom prst="roundRect">
              <a:avLst/>
            </a:prstGeom>
            <a:noFill/>
            <a:ln>
              <a:solidFill>
                <a:srgbClr val="378F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C89985A1-133A-F140-BA1D-6D6755AF95D0}"/>
                </a:ext>
              </a:extLst>
            </p:cNvPr>
            <p:cNvSpPr txBox="1"/>
            <p:nvPr/>
          </p:nvSpPr>
          <p:spPr>
            <a:xfrm>
              <a:off x="2506133" y="674701"/>
              <a:ext cx="6519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(X,Y)</a:t>
              </a:r>
            </a:p>
          </p:txBody>
        </p:sp>
      </p:grpSp>
      <p:grpSp>
        <p:nvGrpSpPr>
          <p:cNvPr id="104" name="Agrupar 103">
            <a:extLst>
              <a:ext uri="{FF2B5EF4-FFF2-40B4-BE49-F238E27FC236}">
                <a16:creationId xmlns:a16="http://schemas.microsoft.com/office/drawing/2014/main" id="{1DF131D1-4740-8847-8586-0CEBDD62A38E}"/>
              </a:ext>
            </a:extLst>
          </p:cNvPr>
          <p:cNvGrpSpPr/>
          <p:nvPr/>
        </p:nvGrpSpPr>
        <p:grpSpPr>
          <a:xfrm>
            <a:off x="5980176" y="859367"/>
            <a:ext cx="4133088" cy="2331889"/>
            <a:chOff x="5980176" y="859367"/>
            <a:chExt cx="4133088" cy="2331889"/>
          </a:xfrm>
        </p:grpSpPr>
        <p:sp>
          <p:nvSpPr>
            <p:cNvPr id="8" name="Retângulo Arredondado 7">
              <a:extLst>
                <a:ext uri="{FF2B5EF4-FFF2-40B4-BE49-F238E27FC236}">
                  <a16:creationId xmlns:a16="http://schemas.microsoft.com/office/drawing/2014/main" id="{EE34FA11-B229-864D-9926-83284A7F69BD}"/>
                </a:ext>
              </a:extLst>
            </p:cNvPr>
            <p:cNvSpPr/>
            <p:nvPr/>
          </p:nvSpPr>
          <p:spPr>
            <a:xfrm>
              <a:off x="7317059" y="859367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3" name="Seta para Baixo 12">
              <a:extLst>
                <a:ext uri="{FF2B5EF4-FFF2-40B4-BE49-F238E27FC236}">
                  <a16:creationId xmlns:a16="http://schemas.microsoft.com/office/drawing/2014/main" id="{F6E979FE-BC21-6344-855A-3BFB80710028}"/>
                </a:ext>
              </a:extLst>
            </p:cNvPr>
            <p:cNvSpPr/>
            <p:nvPr/>
          </p:nvSpPr>
          <p:spPr>
            <a:xfrm>
              <a:off x="7459301" y="1134533"/>
              <a:ext cx="45719" cy="19473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4" name="Retângulo Arredondado 13">
              <a:extLst>
                <a:ext uri="{FF2B5EF4-FFF2-40B4-BE49-F238E27FC236}">
                  <a16:creationId xmlns:a16="http://schemas.microsoft.com/office/drawing/2014/main" id="{5703F9FC-ECE0-7946-A041-BF45128B405D}"/>
                </a:ext>
              </a:extLst>
            </p:cNvPr>
            <p:cNvSpPr/>
            <p:nvPr/>
          </p:nvSpPr>
          <p:spPr>
            <a:xfrm>
              <a:off x="7317059" y="13292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7" name="Retângulo Arredondado 16">
              <a:extLst>
                <a:ext uri="{FF2B5EF4-FFF2-40B4-BE49-F238E27FC236}">
                  <a16:creationId xmlns:a16="http://schemas.microsoft.com/office/drawing/2014/main" id="{D236992E-EDFB-0548-A985-DF8D5F5FD90B}"/>
                </a:ext>
              </a:extLst>
            </p:cNvPr>
            <p:cNvSpPr/>
            <p:nvPr/>
          </p:nvSpPr>
          <p:spPr>
            <a:xfrm>
              <a:off x="6704914" y="18118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8" name="Retângulo Arredondado 17">
              <a:extLst>
                <a:ext uri="{FF2B5EF4-FFF2-40B4-BE49-F238E27FC236}">
                  <a16:creationId xmlns:a16="http://schemas.microsoft.com/office/drawing/2014/main" id="{32D27E7C-5791-DE46-878F-CF94705C75D8}"/>
                </a:ext>
              </a:extLst>
            </p:cNvPr>
            <p:cNvSpPr/>
            <p:nvPr/>
          </p:nvSpPr>
          <p:spPr>
            <a:xfrm>
              <a:off x="7317059" y="18118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9" name="Retângulo Arredondado 18">
              <a:extLst>
                <a:ext uri="{FF2B5EF4-FFF2-40B4-BE49-F238E27FC236}">
                  <a16:creationId xmlns:a16="http://schemas.microsoft.com/office/drawing/2014/main" id="{F3B96749-83FE-F941-AFF5-AC69FA264795}"/>
                </a:ext>
              </a:extLst>
            </p:cNvPr>
            <p:cNvSpPr/>
            <p:nvPr/>
          </p:nvSpPr>
          <p:spPr>
            <a:xfrm>
              <a:off x="8188287" y="18118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0" name="Retângulo Arredondado 19">
              <a:extLst>
                <a:ext uri="{FF2B5EF4-FFF2-40B4-BE49-F238E27FC236}">
                  <a16:creationId xmlns:a16="http://schemas.microsoft.com/office/drawing/2014/main" id="{A3FD10B6-B661-7942-A3E7-331CAEF774AA}"/>
                </a:ext>
              </a:extLst>
            </p:cNvPr>
            <p:cNvSpPr/>
            <p:nvPr/>
          </p:nvSpPr>
          <p:spPr>
            <a:xfrm>
              <a:off x="6484785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1" name="Retângulo Arredondado 20">
              <a:extLst>
                <a:ext uri="{FF2B5EF4-FFF2-40B4-BE49-F238E27FC236}">
                  <a16:creationId xmlns:a16="http://schemas.microsoft.com/office/drawing/2014/main" id="{3817B325-EEFA-F746-81D5-11ED04A76823}"/>
                </a:ext>
              </a:extLst>
            </p:cNvPr>
            <p:cNvSpPr/>
            <p:nvPr/>
          </p:nvSpPr>
          <p:spPr>
            <a:xfrm>
              <a:off x="6912352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2" name="Retângulo Arredondado 21">
              <a:extLst>
                <a:ext uri="{FF2B5EF4-FFF2-40B4-BE49-F238E27FC236}">
                  <a16:creationId xmlns:a16="http://schemas.microsoft.com/office/drawing/2014/main" id="{3C7BCB58-78BF-9142-970C-A08AEE73ECF1}"/>
                </a:ext>
              </a:extLst>
            </p:cNvPr>
            <p:cNvSpPr/>
            <p:nvPr/>
          </p:nvSpPr>
          <p:spPr>
            <a:xfrm>
              <a:off x="7316212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3" name="Retângulo Arredondado 22">
              <a:extLst>
                <a:ext uri="{FF2B5EF4-FFF2-40B4-BE49-F238E27FC236}">
                  <a16:creationId xmlns:a16="http://schemas.microsoft.com/office/drawing/2014/main" id="{10BF30BD-22C6-2648-8AC4-A85D00ADD57A}"/>
                </a:ext>
              </a:extLst>
            </p:cNvPr>
            <p:cNvSpPr/>
            <p:nvPr/>
          </p:nvSpPr>
          <p:spPr>
            <a:xfrm>
              <a:off x="7764103" y="22182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4" name="Retângulo Arredondado 23">
              <a:extLst>
                <a:ext uri="{FF2B5EF4-FFF2-40B4-BE49-F238E27FC236}">
                  <a16:creationId xmlns:a16="http://schemas.microsoft.com/office/drawing/2014/main" id="{B12AF18B-A2B5-4B4A-93C1-A5B9715C1046}"/>
                </a:ext>
              </a:extLst>
            </p:cNvPr>
            <p:cNvSpPr/>
            <p:nvPr/>
          </p:nvSpPr>
          <p:spPr>
            <a:xfrm>
              <a:off x="8188287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5" name="Retângulo Arredondado 24">
              <a:extLst>
                <a:ext uri="{FF2B5EF4-FFF2-40B4-BE49-F238E27FC236}">
                  <a16:creationId xmlns:a16="http://schemas.microsoft.com/office/drawing/2014/main" id="{D97C9AA2-15D8-5549-AF31-04B31B505BB6}"/>
                </a:ext>
              </a:extLst>
            </p:cNvPr>
            <p:cNvSpPr/>
            <p:nvPr/>
          </p:nvSpPr>
          <p:spPr>
            <a:xfrm>
              <a:off x="8629053" y="222362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27" name="Conexão Reta Unidirecional 26">
              <a:extLst>
                <a:ext uri="{FF2B5EF4-FFF2-40B4-BE49-F238E27FC236}">
                  <a16:creationId xmlns:a16="http://schemas.microsoft.com/office/drawing/2014/main" id="{25B1E50F-B91C-1749-A941-F0BB3621365A}"/>
                </a:ext>
              </a:extLst>
            </p:cNvPr>
            <p:cNvCxnSpPr>
              <a:cxnSpLocks/>
              <a:endCxn id="17" idx="0"/>
            </p:cNvCxnSpPr>
            <p:nvPr/>
          </p:nvCxnSpPr>
          <p:spPr>
            <a:xfrm flipH="1">
              <a:off x="6870015" y="1604432"/>
              <a:ext cx="469904" cy="2074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xão Reta Unidirecional 28">
              <a:extLst>
                <a:ext uri="{FF2B5EF4-FFF2-40B4-BE49-F238E27FC236}">
                  <a16:creationId xmlns:a16="http://schemas.microsoft.com/office/drawing/2014/main" id="{6C1F421A-124A-2D46-9EC6-32BEB3C935D8}"/>
                </a:ext>
              </a:extLst>
            </p:cNvPr>
            <p:cNvCxnSpPr>
              <a:stCxn id="14" idx="2"/>
              <a:endCxn id="18" idx="0"/>
            </p:cNvCxnSpPr>
            <p:nvPr/>
          </p:nvCxnSpPr>
          <p:spPr>
            <a:xfrm>
              <a:off x="7482160" y="1604432"/>
              <a:ext cx="0" cy="2074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xão Reta Unidirecional 30">
              <a:extLst>
                <a:ext uri="{FF2B5EF4-FFF2-40B4-BE49-F238E27FC236}">
                  <a16:creationId xmlns:a16="http://schemas.microsoft.com/office/drawing/2014/main" id="{B17F161A-300E-0F46-94C7-5FE962E2AACD}"/>
                </a:ext>
              </a:extLst>
            </p:cNvPr>
            <p:cNvCxnSpPr>
              <a:endCxn id="19" idx="0"/>
            </p:cNvCxnSpPr>
            <p:nvPr/>
          </p:nvCxnSpPr>
          <p:spPr>
            <a:xfrm>
              <a:off x="7647260" y="1604432"/>
              <a:ext cx="706128" cy="2074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xão Reta Unidirecional 33">
              <a:extLst>
                <a:ext uri="{FF2B5EF4-FFF2-40B4-BE49-F238E27FC236}">
                  <a16:creationId xmlns:a16="http://schemas.microsoft.com/office/drawing/2014/main" id="{DD23BCE1-CDB6-B34F-922D-190F00E73D85}"/>
                </a:ext>
              </a:extLst>
            </p:cNvPr>
            <p:cNvCxnSpPr>
              <a:cxnSpLocks/>
              <a:stCxn id="17" idx="2"/>
              <a:endCxn id="20" idx="0"/>
            </p:cNvCxnSpPr>
            <p:nvPr/>
          </p:nvCxnSpPr>
          <p:spPr>
            <a:xfrm flipH="1">
              <a:off x="6649886" y="2087032"/>
              <a:ext cx="220129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xão Reta Unidirecional 37">
              <a:extLst>
                <a:ext uri="{FF2B5EF4-FFF2-40B4-BE49-F238E27FC236}">
                  <a16:creationId xmlns:a16="http://schemas.microsoft.com/office/drawing/2014/main" id="{50CEF9DD-62A3-3940-8D4A-4AD682A37A32}"/>
                </a:ext>
              </a:extLst>
            </p:cNvPr>
            <p:cNvCxnSpPr>
              <a:cxnSpLocks/>
              <a:stCxn id="17" idx="2"/>
              <a:endCxn id="21" idx="0"/>
            </p:cNvCxnSpPr>
            <p:nvPr/>
          </p:nvCxnSpPr>
          <p:spPr>
            <a:xfrm>
              <a:off x="6870015" y="2087032"/>
              <a:ext cx="207438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xão Reta Unidirecional 43">
              <a:extLst>
                <a:ext uri="{FF2B5EF4-FFF2-40B4-BE49-F238E27FC236}">
                  <a16:creationId xmlns:a16="http://schemas.microsoft.com/office/drawing/2014/main" id="{74938422-427E-AB4F-9CAE-148B59FFFB70}"/>
                </a:ext>
              </a:extLst>
            </p:cNvPr>
            <p:cNvCxnSpPr>
              <a:stCxn id="18" idx="2"/>
              <a:endCxn id="22" idx="0"/>
            </p:cNvCxnSpPr>
            <p:nvPr/>
          </p:nvCxnSpPr>
          <p:spPr>
            <a:xfrm flipH="1">
              <a:off x="7481313" y="2087032"/>
              <a:ext cx="847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xão Reta Unidirecional 46">
              <a:extLst>
                <a:ext uri="{FF2B5EF4-FFF2-40B4-BE49-F238E27FC236}">
                  <a16:creationId xmlns:a16="http://schemas.microsoft.com/office/drawing/2014/main" id="{5375BBA9-6CDC-6E41-85FE-2DF46A5AB49A}"/>
                </a:ext>
              </a:extLst>
            </p:cNvPr>
            <p:cNvCxnSpPr>
              <a:endCxn id="23" idx="0"/>
            </p:cNvCxnSpPr>
            <p:nvPr/>
          </p:nvCxnSpPr>
          <p:spPr>
            <a:xfrm flipH="1">
              <a:off x="7929204" y="2087032"/>
              <a:ext cx="259083" cy="1312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xão Reta Unidirecional 48">
              <a:extLst>
                <a:ext uri="{FF2B5EF4-FFF2-40B4-BE49-F238E27FC236}">
                  <a16:creationId xmlns:a16="http://schemas.microsoft.com/office/drawing/2014/main" id="{DE00899A-7394-1B48-896C-C0A0264C7FF2}"/>
                </a:ext>
              </a:extLst>
            </p:cNvPr>
            <p:cNvCxnSpPr>
              <a:stCxn id="19" idx="2"/>
              <a:endCxn id="24" idx="0"/>
            </p:cNvCxnSpPr>
            <p:nvPr/>
          </p:nvCxnSpPr>
          <p:spPr>
            <a:xfrm>
              <a:off x="8353388" y="2087032"/>
              <a:ext cx="0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xão Reta Unidirecional 50">
              <a:extLst>
                <a:ext uri="{FF2B5EF4-FFF2-40B4-BE49-F238E27FC236}">
                  <a16:creationId xmlns:a16="http://schemas.microsoft.com/office/drawing/2014/main" id="{C1B8E21E-F635-5948-87E6-1D881CE5CA1A}"/>
                </a:ext>
              </a:extLst>
            </p:cNvPr>
            <p:cNvCxnSpPr>
              <a:endCxn id="25" idx="0"/>
            </p:cNvCxnSpPr>
            <p:nvPr/>
          </p:nvCxnSpPr>
          <p:spPr>
            <a:xfrm>
              <a:off x="8531687" y="2092391"/>
              <a:ext cx="262467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tângulo Arredondado 59">
              <a:extLst>
                <a:ext uri="{FF2B5EF4-FFF2-40B4-BE49-F238E27FC236}">
                  <a16:creationId xmlns:a16="http://schemas.microsoft.com/office/drawing/2014/main" id="{EC63A308-41AA-B645-B914-C908036A8F7C}"/>
                </a:ext>
              </a:extLst>
            </p:cNvPr>
            <p:cNvSpPr/>
            <p:nvPr/>
          </p:nvSpPr>
          <p:spPr>
            <a:xfrm>
              <a:off x="6912352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1" name="Retângulo Arredondado 60">
              <a:extLst>
                <a:ext uri="{FF2B5EF4-FFF2-40B4-BE49-F238E27FC236}">
                  <a16:creationId xmlns:a16="http://schemas.microsoft.com/office/drawing/2014/main" id="{CB8C54B9-CB70-0A47-A568-3820C5A63559}"/>
                </a:ext>
              </a:extLst>
            </p:cNvPr>
            <p:cNvSpPr/>
            <p:nvPr/>
          </p:nvSpPr>
          <p:spPr>
            <a:xfrm>
              <a:off x="7316212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3" name="Retângulo Arredondado 62">
              <a:extLst>
                <a:ext uri="{FF2B5EF4-FFF2-40B4-BE49-F238E27FC236}">
                  <a16:creationId xmlns:a16="http://schemas.microsoft.com/office/drawing/2014/main" id="{8771CF88-865C-F54F-8D00-C8E3DA376BD9}"/>
                </a:ext>
              </a:extLst>
            </p:cNvPr>
            <p:cNvSpPr/>
            <p:nvPr/>
          </p:nvSpPr>
          <p:spPr>
            <a:xfrm>
              <a:off x="8188287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4" name="Retângulo Arredondado 63">
              <a:extLst>
                <a:ext uri="{FF2B5EF4-FFF2-40B4-BE49-F238E27FC236}">
                  <a16:creationId xmlns:a16="http://schemas.microsoft.com/office/drawing/2014/main" id="{45EFC084-7E12-9F42-8F65-28041027DB9B}"/>
                </a:ext>
              </a:extLst>
            </p:cNvPr>
            <p:cNvSpPr/>
            <p:nvPr/>
          </p:nvSpPr>
          <p:spPr>
            <a:xfrm>
              <a:off x="8615854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5" name="Seta para Baixo 64">
              <a:extLst>
                <a:ext uri="{FF2B5EF4-FFF2-40B4-BE49-F238E27FC236}">
                  <a16:creationId xmlns:a16="http://schemas.microsoft.com/office/drawing/2014/main" id="{8FAE7043-3B9C-764A-B612-ECEB1CC5C003}"/>
                </a:ext>
              </a:extLst>
            </p:cNvPr>
            <p:cNvSpPr/>
            <p:nvPr/>
          </p:nvSpPr>
          <p:spPr>
            <a:xfrm>
              <a:off x="6631597" y="2493431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6" name="Seta para Baixo 65">
              <a:extLst>
                <a:ext uri="{FF2B5EF4-FFF2-40B4-BE49-F238E27FC236}">
                  <a16:creationId xmlns:a16="http://schemas.microsoft.com/office/drawing/2014/main" id="{EDAE30C6-E3A8-674B-8C88-840FC94D74D3}"/>
                </a:ext>
              </a:extLst>
            </p:cNvPr>
            <p:cNvSpPr/>
            <p:nvPr/>
          </p:nvSpPr>
          <p:spPr>
            <a:xfrm>
              <a:off x="7059248" y="2492584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7" name="Seta para Baixo 66">
              <a:extLst>
                <a:ext uri="{FF2B5EF4-FFF2-40B4-BE49-F238E27FC236}">
                  <a16:creationId xmlns:a16="http://schemas.microsoft.com/office/drawing/2014/main" id="{29BA88D0-AD07-9F4F-ACFE-BEF9416A77A5}"/>
                </a:ext>
              </a:extLst>
            </p:cNvPr>
            <p:cNvSpPr/>
            <p:nvPr/>
          </p:nvSpPr>
          <p:spPr>
            <a:xfrm>
              <a:off x="7457608" y="2492585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8" name="Seta para Baixo 67">
              <a:extLst>
                <a:ext uri="{FF2B5EF4-FFF2-40B4-BE49-F238E27FC236}">
                  <a16:creationId xmlns:a16="http://schemas.microsoft.com/office/drawing/2014/main" id="{1CC5D566-F5B4-A441-A779-9A4A62472BF0}"/>
                </a:ext>
              </a:extLst>
            </p:cNvPr>
            <p:cNvSpPr/>
            <p:nvPr/>
          </p:nvSpPr>
          <p:spPr>
            <a:xfrm>
              <a:off x="7906343" y="2509766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9" name="Seta para Baixo 68">
              <a:extLst>
                <a:ext uri="{FF2B5EF4-FFF2-40B4-BE49-F238E27FC236}">
                  <a16:creationId xmlns:a16="http://schemas.microsoft.com/office/drawing/2014/main" id="{59CE8E2A-81B6-8C40-B8F9-405B0AC31B4D}"/>
                </a:ext>
              </a:extLst>
            </p:cNvPr>
            <p:cNvSpPr/>
            <p:nvPr/>
          </p:nvSpPr>
          <p:spPr>
            <a:xfrm>
              <a:off x="8334925" y="2489277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0" name="Seta para Baixo 69">
              <a:extLst>
                <a:ext uri="{FF2B5EF4-FFF2-40B4-BE49-F238E27FC236}">
                  <a16:creationId xmlns:a16="http://schemas.microsoft.com/office/drawing/2014/main" id="{53429B90-C50B-FA49-B127-EE111F993DF8}"/>
                </a:ext>
              </a:extLst>
            </p:cNvPr>
            <p:cNvSpPr/>
            <p:nvPr/>
          </p:nvSpPr>
          <p:spPr>
            <a:xfrm>
              <a:off x="8766222" y="2509766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7" name="CaixaDeTexto 76">
              <a:extLst>
                <a:ext uri="{FF2B5EF4-FFF2-40B4-BE49-F238E27FC236}">
                  <a16:creationId xmlns:a16="http://schemas.microsoft.com/office/drawing/2014/main" id="{53582380-3950-7948-A50A-2DA0ABA1346B}"/>
                </a:ext>
              </a:extLst>
            </p:cNvPr>
            <p:cNvSpPr txBox="1"/>
            <p:nvPr/>
          </p:nvSpPr>
          <p:spPr>
            <a:xfrm>
              <a:off x="8737255" y="1029871"/>
              <a:ext cx="10193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400" b="1" dirty="0">
                  <a:solidFill>
                    <a:schemeClr val="accent2"/>
                  </a:solidFill>
                </a:rPr>
                <a:t>EXPAND</a:t>
              </a:r>
            </a:p>
          </p:txBody>
        </p:sp>
        <p:sp>
          <p:nvSpPr>
            <p:cNvPr id="78" name="CaixaDeTexto 77">
              <a:extLst>
                <a:ext uri="{FF2B5EF4-FFF2-40B4-BE49-F238E27FC236}">
                  <a16:creationId xmlns:a16="http://schemas.microsoft.com/office/drawing/2014/main" id="{8EE8EBF9-30CC-6941-AEB9-0CF368F8D20B}"/>
                </a:ext>
              </a:extLst>
            </p:cNvPr>
            <p:cNvSpPr txBox="1"/>
            <p:nvPr/>
          </p:nvSpPr>
          <p:spPr>
            <a:xfrm>
              <a:off x="8737255" y="1741433"/>
              <a:ext cx="11408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400" b="1" dirty="0">
                  <a:solidFill>
                    <a:srgbClr val="378F76"/>
                  </a:solidFill>
                </a:rPr>
                <a:t>SIMPLIFY</a:t>
              </a:r>
            </a:p>
          </p:txBody>
        </p:sp>
        <p:cxnSp>
          <p:nvCxnSpPr>
            <p:cNvPr id="81" name="Conexão Reta 80">
              <a:extLst>
                <a:ext uri="{FF2B5EF4-FFF2-40B4-BE49-F238E27FC236}">
                  <a16:creationId xmlns:a16="http://schemas.microsoft.com/office/drawing/2014/main" id="{1812C35F-33BB-EE4A-A429-A2973ADA5248}"/>
                </a:ext>
              </a:extLst>
            </p:cNvPr>
            <p:cNvCxnSpPr>
              <a:cxnSpLocks/>
            </p:cNvCxnSpPr>
            <p:nvPr/>
          </p:nvCxnSpPr>
          <p:spPr>
            <a:xfrm>
              <a:off x="6227064" y="1481328"/>
              <a:ext cx="3886200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xão Reta 82">
              <a:extLst>
                <a:ext uri="{FF2B5EF4-FFF2-40B4-BE49-F238E27FC236}">
                  <a16:creationId xmlns:a16="http://schemas.microsoft.com/office/drawing/2014/main" id="{8DF9589D-3E03-AA47-9658-66EB471D1A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7064" y="2355848"/>
              <a:ext cx="3886200" cy="18544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5" name="Gráfico 84" descr="Fechar">
              <a:extLst>
                <a:ext uri="{FF2B5EF4-FFF2-40B4-BE49-F238E27FC236}">
                  <a16:creationId xmlns:a16="http://schemas.microsoft.com/office/drawing/2014/main" id="{830D7217-7BC0-C44F-B3A5-1F6258A91F92}"/>
                </a:ext>
              </a:extLst>
            </p:cNvPr>
            <p:cNvPicPr>
              <a:picLocks noChangeAspect="1"/>
            </p:cNvPicPr>
            <p:nvPr/>
          </p:nvPicPr>
          <p:blipFill>
            <a:blip>
              <a:extLst/>
            </a:blip>
            <a:stretch>
              <a:fillRect/>
            </a:stretch>
          </p:blipFill>
          <p:spPr>
            <a:xfrm>
              <a:off x="6585961" y="2715174"/>
              <a:ext cx="131233" cy="131233"/>
            </a:xfrm>
            <a:prstGeom prst="rect">
              <a:avLst/>
            </a:prstGeom>
          </p:spPr>
        </p:pic>
        <p:pic>
          <p:nvPicPr>
            <p:cNvPr id="86" name="Gráfico 85" descr="Fechar">
              <a:extLst>
                <a:ext uri="{FF2B5EF4-FFF2-40B4-BE49-F238E27FC236}">
                  <a16:creationId xmlns:a16="http://schemas.microsoft.com/office/drawing/2014/main" id="{EF42835E-266E-AC45-958B-D6575F0E6829}"/>
                </a:ext>
              </a:extLst>
            </p:cNvPr>
            <p:cNvPicPr>
              <a:picLocks noChangeAspect="1"/>
            </p:cNvPicPr>
            <p:nvPr/>
          </p:nvPicPr>
          <p:blipFill>
            <a:blip>
              <a:extLst/>
            </a:blip>
            <a:stretch>
              <a:fillRect/>
            </a:stretch>
          </p:blipFill>
          <p:spPr>
            <a:xfrm>
              <a:off x="7881963" y="2704929"/>
              <a:ext cx="131233" cy="131233"/>
            </a:xfrm>
            <a:prstGeom prst="rect">
              <a:avLst/>
            </a:prstGeom>
          </p:spPr>
        </p:pic>
        <p:pic>
          <p:nvPicPr>
            <p:cNvPr id="88" name="Gráfico 87" descr="Visto">
              <a:extLst>
                <a:ext uri="{FF2B5EF4-FFF2-40B4-BE49-F238E27FC236}">
                  <a16:creationId xmlns:a16="http://schemas.microsoft.com/office/drawing/2014/main" id="{7622C7F4-0350-AD4B-8989-23FC8B383570}"/>
                </a:ext>
              </a:extLst>
            </p:cNvPr>
            <p:cNvPicPr>
              <a:picLocks noChangeAspect="1"/>
            </p:cNvPicPr>
            <p:nvPr/>
          </p:nvPicPr>
          <p:blipFill>
            <a:blip>
              <a:extLst/>
            </a:blip>
            <a:stretch>
              <a:fillRect/>
            </a:stretch>
          </p:blipFill>
          <p:spPr>
            <a:xfrm>
              <a:off x="8722947" y="2724476"/>
              <a:ext cx="142414" cy="142414"/>
            </a:xfrm>
            <a:prstGeom prst="rect">
              <a:avLst/>
            </a:prstGeom>
          </p:spPr>
        </p:pic>
        <p:sp>
          <p:nvSpPr>
            <p:cNvPr id="92" name="CaixaDeTexto 91">
              <a:extLst>
                <a:ext uri="{FF2B5EF4-FFF2-40B4-BE49-F238E27FC236}">
                  <a16:creationId xmlns:a16="http://schemas.microsoft.com/office/drawing/2014/main" id="{EB32DB8B-8170-0945-A317-D80F48CE6A54}"/>
                </a:ext>
              </a:extLst>
            </p:cNvPr>
            <p:cNvSpPr txBox="1"/>
            <p:nvPr/>
          </p:nvSpPr>
          <p:spPr>
            <a:xfrm>
              <a:off x="8959254" y="2460667"/>
              <a:ext cx="11540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400" b="1" dirty="0">
                  <a:solidFill>
                    <a:schemeClr val="accent2"/>
                  </a:solidFill>
                </a:rPr>
                <a:t>EXPAND</a:t>
              </a:r>
            </a:p>
          </p:txBody>
        </p:sp>
        <p:sp>
          <p:nvSpPr>
            <p:cNvPr id="102" name="Retângulo 101">
              <a:extLst>
                <a:ext uri="{FF2B5EF4-FFF2-40B4-BE49-F238E27FC236}">
                  <a16:creationId xmlns:a16="http://schemas.microsoft.com/office/drawing/2014/main" id="{983CF6EA-8735-0F47-8976-5C1001C71FE3}"/>
                </a:ext>
              </a:extLst>
            </p:cNvPr>
            <p:cNvSpPr/>
            <p:nvPr/>
          </p:nvSpPr>
          <p:spPr>
            <a:xfrm>
              <a:off x="5980176" y="2768444"/>
              <a:ext cx="504609" cy="4228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</p:spTree>
    <p:extLst>
      <p:ext uri="{BB962C8B-B14F-4D97-AF65-F5344CB8AC3E}">
        <p14:creationId xmlns:p14="http://schemas.microsoft.com/office/powerpoint/2010/main" val="2619015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aixaDeTexto 46">
            <a:extLst>
              <a:ext uri="{FF2B5EF4-FFF2-40B4-BE49-F238E27FC236}">
                <a16:creationId xmlns:a16="http://schemas.microsoft.com/office/drawing/2014/main" id="{DACFB022-1730-304A-8053-F3FDE6EE7DF1}"/>
              </a:ext>
            </a:extLst>
          </p:cNvPr>
          <p:cNvSpPr txBox="1"/>
          <p:nvPr/>
        </p:nvSpPr>
        <p:spPr>
          <a:xfrm>
            <a:off x="3760110" y="1244970"/>
            <a:ext cx="400409" cy="373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...</a:t>
            </a:r>
          </a:p>
        </p:txBody>
      </p:sp>
      <p:grpSp>
        <p:nvGrpSpPr>
          <p:cNvPr id="110" name="Agrupar 109">
            <a:extLst>
              <a:ext uri="{FF2B5EF4-FFF2-40B4-BE49-F238E27FC236}">
                <a16:creationId xmlns:a16="http://schemas.microsoft.com/office/drawing/2014/main" id="{C4DF5C7E-B4C0-2543-A78B-9A39A9CF2506}"/>
              </a:ext>
            </a:extLst>
          </p:cNvPr>
          <p:cNvGrpSpPr/>
          <p:nvPr/>
        </p:nvGrpSpPr>
        <p:grpSpPr>
          <a:xfrm>
            <a:off x="6197062" y="1791241"/>
            <a:ext cx="3313409" cy="1475390"/>
            <a:chOff x="6508598" y="1707012"/>
            <a:chExt cx="3313409" cy="1475390"/>
          </a:xfrm>
        </p:grpSpPr>
        <p:cxnSp>
          <p:nvCxnSpPr>
            <p:cNvPr id="81" name="Conexão Reta Unidirecional 80">
              <a:extLst>
                <a:ext uri="{FF2B5EF4-FFF2-40B4-BE49-F238E27FC236}">
                  <a16:creationId xmlns:a16="http://schemas.microsoft.com/office/drawing/2014/main" id="{5314EFEF-F17D-A345-9062-44822900EADC}"/>
                </a:ext>
              </a:extLst>
            </p:cNvPr>
            <p:cNvCxnSpPr>
              <a:cxnSpLocks/>
            </p:cNvCxnSpPr>
            <p:nvPr/>
          </p:nvCxnSpPr>
          <p:spPr>
            <a:xfrm>
              <a:off x="8095164" y="1991597"/>
              <a:ext cx="0" cy="24060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xão Reta Unidirecional 81">
              <a:extLst>
                <a:ext uri="{FF2B5EF4-FFF2-40B4-BE49-F238E27FC236}">
                  <a16:creationId xmlns:a16="http://schemas.microsoft.com/office/drawing/2014/main" id="{BD366B50-C963-3045-9B87-62D0FF8BEB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41209" y="2617676"/>
              <a:ext cx="166613" cy="16594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xão Reta Unidirecional 82">
              <a:extLst>
                <a:ext uri="{FF2B5EF4-FFF2-40B4-BE49-F238E27FC236}">
                  <a16:creationId xmlns:a16="http://schemas.microsoft.com/office/drawing/2014/main" id="{9621C659-6C7C-C240-B17E-A80E07B24425}"/>
                </a:ext>
              </a:extLst>
            </p:cNvPr>
            <p:cNvCxnSpPr>
              <a:cxnSpLocks/>
            </p:cNvCxnSpPr>
            <p:nvPr/>
          </p:nvCxnSpPr>
          <p:spPr>
            <a:xfrm>
              <a:off x="8347217" y="2605559"/>
              <a:ext cx="217420" cy="1866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CaixaDeTexto 86">
              <a:extLst>
                <a:ext uri="{FF2B5EF4-FFF2-40B4-BE49-F238E27FC236}">
                  <a16:creationId xmlns:a16="http://schemas.microsoft.com/office/drawing/2014/main" id="{8FE5E432-1602-7B4E-963C-C0189AA2F806}"/>
                </a:ext>
              </a:extLst>
            </p:cNvPr>
            <p:cNvSpPr txBox="1"/>
            <p:nvPr/>
          </p:nvSpPr>
          <p:spPr>
            <a:xfrm rot="5400000">
              <a:off x="7963679" y="1720539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93" name="Retângulo Arredondado 92">
              <a:extLst>
                <a:ext uri="{FF2B5EF4-FFF2-40B4-BE49-F238E27FC236}">
                  <a16:creationId xmlns:a16="http://schemas.microsoft.com/office/drawing/2014/main" id="{9746A85C-5C26-CD4C-8824-187B086325EA}"/>
                </a:ext>
              </a:extLst>
            </p:cNvPr>
            <p:cNvSpPr/>
            <p:nvPr/>
          </p:nvSpPr>
          <p:spPr>
            <a:xfrm>
              <a:off x="8093164" y="2806917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00" name="CaixaDeTexto 99">
              <a:extLst>
                <a:ext uri="{FF2B5EF4-FFF2-40B4-BE49-F238E27FC236}">
                  <a16:creationId xmlns:a16="http://schemas.microsoft.com/office/drawing/2014/main" id="{BDAC3F6D-92A3-6A4E-ADE6-79442ED29B92}"/>
                </a:ext>
              </a:extLst>
            </p:cNvPr>
            <p:cNvSpPr txBox="1"/>
            <p:nvPr/>
          </p:nvSpPr>
          <p:spPr>
            <a:xfrm>
              <a:off x="9421598" y="2823127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01" name="CaixaDeTexto 100">
              <a:extLst>
                <a:ext uri="{FF2B5EF4-FFF2-40B4-BE49-F238E27FC236}">
                  <a16:creationId xmlns:a16="http://schemas.microsoft.com/office/drawing/2014/main" id="{B1749010-56AE-F646-9495-C47EDFBB5D81}"/>
                </a:ext>
              </a:extLst>
            </p:cNvPr>
            <p:cNvSpPr txBox="1"/>
            <p:nvPr/>
          </p:nvSpPr>
          <p:spPr>
            <a:xfrm>
              <a:off x="8041164" y="2829669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02" name="Retângulo Arredondado 101">
              <a:extLst>
                <a:ext uri="{FF2B5EF4-FFF2-40B4-BE49-F238E27FC236}">
                  <a16:creationId xmlns:a16="http://schemas.microsoft.com/office/drawing/2014/main" id="{31B42FD2-9845-0E45-80E4-8C6DD1021BDE}"/>
                </a:ext>
              </a:extLst>
            </p:cNvPr>
            <p:cNvSpPr/>
            <p:nvPr/>
          </p:nvSpPr>
          <p:spPr>
            <a:xfrm>
              <a:off x="6508598" y="2809047"/>
              <a:ext cx="1411168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04" name="CaixaDeTexto 103">
              <a:extLst>
                <a:ext uri="{FF2B5EF4-FFF2-40B4-BE49-F238E27FC236}">
                  <a16:creationId xmlns:a16="http://schemas.microsoft.com/office/drawing/2014/main" id="{A3B31E09-D407-6A45-BC81-597A31787123}"/>
                </a:ext>
              </a:extLst>
            </p:cNvPr>
            <p:cNvSpPr txBox="1"/>
            <p:nvPr/>
          </p:nvSpPr>
          <p:spPr>
            <a:xfrm>
              <a:off x="6550006" y="2823127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05" name="CaixaDeTexto 104">
              <a:extLst>
                <a:ext uri="{FF2B5EF4-FFF2-40B4-BE49-F238E27FC236}">
                  <a16:creationId xmlns:a16="http://schemas.microsoft.com/office/drawing/2014/main" id="{EB2662F4-B364-AC43-A62B-C6D710A57E16}"/>
                </a:ext>
              </a:extLst>
            </p:cNvPr>
            <p:cNvSpPr txBox="1"/>
            <p:nvPr/>
          </p:nvSpPr>
          <p:spPr>
            <a:xfrm>
              <a:off x="7606260" y="2837772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</p:grpSp>
      <p:sp>
        <p:nvSpPr>
          <p:cNvPr id="112" name="CaixaDeTexto 111">
            <a:extLst>
              <a:ext uri="{FF2B5EF4-FFF2-40B4-BE49-F238E27FC236}">
                <a16:creationId xmlns:a16="http://schemas.microsoft.com/office/drawing/2014/main" id="{E8A53EE3-796A-B141-99F3-A83DB146DFEC}"/>
              </a:ext>
            </a:extLst>
          </p:cNvPr>
          <p:cNvSpPr txBox="1"/>
          <p:nvPr/>
        </p:nvSpPr>
        <p:spPr>
          <a:xfrm>
            <a:off x="4921350" y="1380103"/>
            <a:ext cx="958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BPA1</a:t>
            </a:r>
          </a:p>
        </p:txBody>
      </p:sp>
      <p:sp>
        <p:nvSpPr>
          <p:cNvPr id="114" name="CaixaDeTexto 113">
            <a:extLst>
              <a:ext uri="{FF2B5EF4-FFF2-40B4-BE49-F238E27FC236}">
                <a16:creationId xmlns:a16="http://schemas.microsoft.com/office/drawing/2014/main" id="{C4D61880-5C39-3642-859D-6D4FB031E6CC}"/>
              </a:ext>
            </a:extLst>
          </p:cNvPr>
          <p:cNvSpPr txBox="1"/>
          <p:nvPr/>
        </p:nvSpPr>
        <p:spPr>
          <a:xfrm>
            <a:off x="5905021" y="1380103"/>
            <a:ext cx="91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BPA2</a:t>
            </a:r>
          </a:p>
        </p:txBody>
      </p:sp>
      <p:sp>
        <p:nvSpPr>
          <p:cNvPr id="116" name="Retângulo 115">
            <a:extLst>
              <a:ext uri="{FF2B5EF4-FFF2-40B4-BE49-F238E27FC236}">
                <a16:creationId xmlns:a16="http://schemas.microsoft.com/office/drawing/2014/main" id="{E04DF402-AAE1-A14F-BFE5-D2ACBFA68647}"/>
              </a:ext>
            </a:extLst>
          </p:cNvPr>
          <p:cNvSpPr/>
          <p:nvPr/>
        </p:nvSpPr>
        <p:spPr>
          <a:xfrm>
            <a:off x="8069005" y="2862548"/>
            <a:ext cx="1378676" cy="5385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grpSp>
        <p:nvGrpSpPr>
          <p:cNvPr id="128" name="Agrupar 127">
            <a:extLst>
              <a:ext uri="{FF2B5EF4-FFF2-40B4-BE49-F238E27FC236}">
                <a16:creationId xmlns:a16="http://schemas.microsoft.com/office/drawing/2014/main" id="{2ACE4F5E-8C19-674B-BD34-218F29F33F7A}"/>
              </a:ext>
            </a:extLst>
          </p:cNvPr>
          <p:cNvGrpSpPr/>
          <p:nvPr/>
        </p:nvGrpSpPr>
        <p:grpSpPr>
          <a:xfrm>
            <a:off x="2097092" y="1618325"/>
            <a:ext cx="3548442" cy="2171123"/>
            <a:chOff x="2097092" y="1618325"/>
            <a:chExt cx="3548442" cy="2171123"/>
          </a:xfrm>
        </p:grpSpPr>
        <p:sp>
          <p:nvSpPr>
            <p:cNvPr id="9" name="Retângulo Arredondado 8">
              <a:extLst>
                <a:ext uri="{FF2B5EF4-FFF2-40B4-BE49-F238E27FC236}">
                  <a16:creationId xmlns:a16="http://schemas.microsoft.com/office/drawing/2014/main" id="{5DE6ADF5-01CB-4E4F-88FC-7DF7451EB379}"/>
                </a:ext>
              </a:extLst>
            </p:cNvPr>
            <p:cNvSpPr/>
            <p:nvPr/>
          </p:nvSpPr>
          <p:spPr>
            <a:xfrm>
              <a:off x="3148078" y="2709969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18" name="Conexão Reta Unidirecional 17">
              <a:extLst>
                <a:ext uri="{FF2B5EF4-FFF2-40B4-BE49-F238E27FC236}">
                  <a16:creationId xmlns:a16="http://schemas.microsoft.com/office/drawing/2014/main" id="{DE7008E5-0130-604A-8315-17ED28F3FCF2}"/>
                </a:ext>
              </a:extLst>
            </p:cNvPr>
            <p:cNvCxnSpPr>
              <a:cxnSpLocks/>
            </p:cNvCxnSpPr>
            <p:nvPr/>
          </p:nvCxnSpPr>
          <p:spPr>
            <a:xfrm>
              <a:off x="3927716" y="2614403"/>
              <a:ext cx="0" cy="9556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xão Reta Unidirecional 19">
              <a:extLst>
                <a:ext uri="{FF2B5EF4-FFF2-40B4-BE49-F238E27FC236}">
                  <a16:creationId xmlns:a16="http://schemas.microsoft.com/office/drawing/2014/main" id="{4A252847-7818-B646-903D-D5C3130887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3761" y="3095441"/>
              <a:ext cx="166613" cy="16594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xão Reta Unidirecional 20">
              <a:extLst>
                <a:ext uri="{FF2B5EF4-FFF2-40B4-BE49-F238E27FC236}">
                  <a16:creationId xmlns:a16="http://schemas.microsoft.com/office/drawing/2014/main" id="{4E4FB7E7-5C29-B741-BCEA-68C221EBA704}"/>
                </a:ext>
              </a:extLst>
            </p:cNvPr>
            <p:cNvCxnSpPr>
              <a:cxnSpLocks/>
            </p:cNvCxnSpPr>
            <p:nvPr/>
          </p:nvCxnSpPr>
          <p:spPr>
            <a:xfrm>
              <a:off x="4179769" y="3083324"/>
              <a:ext cx="217420" cy="1866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xão Reta Unidirecional 44">
              <a:extLst>
                <a:ext uri="{FF2B5EF4-FFF2-40B4-BE49-F238E27FC236}">
                  <a16:creationId xmlns:a16="http://schemas.microsoft.com/office/drawing/2014/main" id="{89B2D269-0980-7B4F-956E-6F9F1CD1CA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7716" y="2273134"/>
              <a:ext cx="510" cy="105189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xão Reta Unidirecional 45">
              <a:extLst>
                <a:ext uri="{FF2B5EF4-FFF2-40B4-BE49-F238E27FC236}">
                  <a16:creationId xmlns:a16="http://schemas.microsoft.com/office/drawing/2014/main" id="{5B557284-35A2-5247-BB06-0D80E2519C2B}"/>
                </a:ext>
              </a:extLst>
            </p:cNvPr>
            <p:cNvCxnSpPr>
              <a:cxnSpLocks/>
            </p:cNvCxnSpPr>
            <p:nvPr/>
          </p:nvCxnSpPr>
          <p:spPr>
            <a:xfrm>
              <a:off x="3937341" y="1618325"/>
              <a:ext cx="0" cy="28145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09AA176E-F8BB-6842-8892-9E5F03FF7360}"/>
                </a:ext>
              </a:extLst>
            </p:cNvPr>
            <p:cNvSpPr txBox="1"/>
            <p:nvPr/>
          </p:nvSpPr>
          <p:spPr>
            <a:xfrm rot="5400000">
              <a:off x="3796231" y="2342679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CE9AD2EB-FB81-E146-91F3-F4BABCA66FC5}"/>
                </a:ext>
              </a:extLst>
            </p:cNvPr>
            <p:cNvSpPr txBox="1"/>
            <p:nvPr/>
          </p:nvSpPr>
          <p:spPr>
            <a:xfrm>
              <a:off x="4716978" y="1845677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50" name="CaixaDeTexto 49">
              <a:extLst>
                <a:ext uri="{FF2B5EF4-FFF2-40B4-BE49-F238E27FC236}">
                  <a16:creationId xmlns:a16="http://schemas.microsoft.com/office/drawing/2014/main" id="{26D8102E-E44A-E249-80DA-1F2C08772C7B}"/>
                </a:ext>
              </a:extLst>
            </p:cNvPr>
            <p:cNvSpPr txBox="1"/>
            <p:nvPr/>
          </p:nvSpPr>
          <p:spPr>
            <a:xfrm>
              <a:off x="2763312" y="1845677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54" name="Retângulo Arredondado 53">
              <a:extLst>
                <a:ext uri="{FF2B5EF4-FFF2-40B4-BE49-F238E27FC236}">
                  <a16:creationId xmlns:a16="http://schemas.microsoft.com/office/drawing/2014/main" id="{1907FB00-5082-CB4C-80D4-5F126A3EBBEA}"/>
                </a:ext>
              </a:extLst>
            </p:cNvPr>
            <p:cNvSpPr/>
            <p:nvPr/>
          </p:nvSpPr>
          <p:spPr>
            <a:xfrm>
              <a:off x="3138454" y="1899779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57" name="Retângulo Arredondado 56">
              <a:extLst>
                <a:ext uri="{FF2B5EF4-FFF2-40B4-BE49-F238E27FC236}">
                  <a16:creationId xmlns:a16="http://schemas.microsoft.com/office/drawing/2014/main" id="{B1D9DF7C-9FD2-0043-9979-C98E7580B993}"/>
                </a:ext>
              </a:extLst>
            </p:cNvPr>
            <p:cNvSpPr/>
            <p:nvPr/>
          </p:nvSpPr>
          <p:spPr>
            <a:xfrm>
              <a:off x="3993091" y="3284682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5" name="CaixaDeTexto 64">
              <a:extLst>
                <a:ext uri="{FF2B5EF4-FFF2-40B4-BE49-F238E27FC236}">
                  <a16:creationId xmlns:a16="http://schemas.microsoft.com/office/drawing/2014/main" id="{6575789A-4799-E94C-86C9-4F8C6BD6662E}"/>
                </a:ext>
              </a:extLst>
            </p:cNvPr>
            <p:cNvSpPr txBox="1"/>
            <p:nvPr/>
          </p:nvSpPr>
          <p:spPr>
            <a:xfrm>
              <a:off x="3256862" y="1902006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6" name="CaixaDeTexto 65">
              <a:extLst>
                <a:ext uri="{FF2B5EF4-FFF2-40B4-BE49-F238E27FC236}">
                  <a16:creationId xmlns:a16="http://schemas.microsoft.com/office/drawing/2014/main" id="{1D10FCCC-C9A4-254F-9C62-BA9512B98ED5}"/>
                </a:ext>
              </a:extLst>
            </p:cNvPr>
            <p:cNvSpPr txBox="1"/>
            <p:nvPr/>
          </p:nvSpPr>
          <p:spPr>
            <a:xfrm>
              <a:off x="4282749" y="1909634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7" name="CaixaDeTexto 66">
              <a:extLst>
                <a:ext uri="{FF2B5EF4-FFF2-40B4-BE49-F238E27FC236}">
                  <a16:creationId xmlns:a16="http://schemas.microsoft.com/office/drawing/2014/main" id="{F423AB4B-6224-3047-B550-F0AFD417D42B}"/>
                </a:ext>
              </a:extLst>
            </p:cNvPr>
            <p:cNvSpPr txBox="1"/>
            <p:nvPr/>
          </p:nvSpPr>
          <p:spPr>
            <a:xfrm>
              <a:off x="3256861" y="2724049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81D54C40-F23F-DA4B-A669-A753C74C75D4}"/>
                </a:ext>
              </a:extLst>
            </p:cNvPr>
            <p:cNvSpPr txBox="1"/>
            <p:nvPr/>
          </p:nvSpPr>
          <p:spPr>
            <a:xfrm>
              <a:off x="4322740" y="2738694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9" name="CaixaDeTexto 68">
              <a:extLst>
                <a:ext uri="{FF2B5EF4-FFF2-40B4-BE49-F238E27FC236}">
                  <a16:creationId xmlns:a16="http://schemas.microsoft.com/office/drawing/2014/main" id="{0BAC0D0A-17EB-B64E-BE2D-BFE40FCCC490}"/>
                </a:ext>
              </a:extLst>
            </p:cNvPr>
            <p:cNvSpPr txBox="1"/>
            <p:nvPr/>
          </p:nvSpPr>
          <p:spPr>
            <a:xfrm>
              <a:off x="5245125" y="3300892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A3C7ABB7-BA85-EA45-AB01-BA4EBB06FEF9}"/>
                </a:ext>
              </a:extLst>
            </p:cNvPr>
            <p:cNvSpPr txBox="1"/>
            <p:nvPr/>
          </p:nvSpPr>
          <p:spPr>
            <a:xfrm>
              <a:off x="4006061" y="3307434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71" name="Retângulo Arredondado 70">
              <a:extLst>
                <a:ext uri="{FF2B5EF4-FFF2-40B4-BE49-F238E27FC236}">
                  <a16:creationId xmlns:a16="http://schemas.microsoft.com/office/drawing/2014/main" id="{9B607F4B-56C9-D74B-A39A-2E09069A908D}"/>
                </a:ext>
              </a:extLst>
            </p:cNvPr>
            <p:cNvSpPr/>
            <p:nvPr/>
          </p:nvSpPr>
          <p:spPr>
            <a:xfrm>
              <a:off x="2273775" y="3286812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3" name="CaixaDeTexto 72">
              <a:extLst>
                <a:ext uri="{FF2B5EF4-FFF2-40B4-BE49-F238E27FC236}">
                  <a16:creationId xmlns:a16="http://schemas.microsoft.com/office/drawing/2014/main" id="{03FFFC5B-D3BF-CC40-8743-D496F3C96C8C}"/>
                </a:ext>
              </a:extLst>
            </p:cNvPr>
            <p:cNvSpPr txBox="1"/>
            <p:nvPr/>
          </p:nvSpPr>
          <p:spPr>
            <a:xfrm>
              <a:off x="2382558" y="3300892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74" name="CaixaDeTexto 73">
              <a:extLst>
                <a:ext uri="{FF2B5EF4-FFF2-40B4-BE49-F238E27FC236}">
                  <a16:creationId xmlns:a16="http://schemas.microsoft.com/office/drawing/2014/main" id="{033DCDC6-49EE-F34B-AD61-C2B757C35D59}"/>
                </a:ext>
              </a:extLst>
            </p:cNvPr>
            <p:cNvSpPr txBox="1"/>
            <p:nvPr/>
          </p:nvSpPr>
          <p:spPr>
            <a:xfrm>
              <a:off x="3448437" y="3315537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17" name="Retângulo 116">
              <a:extLst>
                <a:ext uri="{FF2B5EF4-FFF2-40B4-BE49-F238E27FC236}">
                  <a16:creationId xmlns:a16="http://schemas.microsoft.com/office/drawing/2014/main" id="{A3B7D2EB-7042-804F-8A31-EB189A84034B}"/>
                </a:ext>
              </a:extLst>
            </p:cNvPr>
            <p:cNvSpPr/>
            <p:nvPr/>
          </p:nvSpPr>
          <p:spPr>
            <a:xfrm>
              <a:off x="2097092" y="3250870"/>
              <a:ext cx="1378676" cy="53857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cxnSp>
        <p:nvCxnSpPr>
          <p:cNvPr id="120" name="Conexão Reta 119">
            <a:extLst>
              <a:ext uri="{FF2B5EF4-FFF2-40B4-BE49-F238E27FC236}">
                <a16:creationId xmlns:a16="http://schemas.microsoft.com/office/drawing/2014/main" id="{03E5BA32-FD0F-7F41-B475-A636811968B1}"/>
              </a:ext>
            </a:extLst>
          </p:cNvPr>
          <p:cNvCxnSpPr>
            <a:cxnSpLocks/>
          </p:cNvCxnSpPr>
          <p:nvPr/>
        </p:nvCxnSpPr>
        <p:spPr>
          <a:xfrm>
            <a:off x="5861785" y="1380103"/>
            <a:ext cx="0" cy="227793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tângulo Arredondado 121">
            <a:extLst>
              <a:ext uri="{FF2B5EF4-FFF2-40B4-BE49-F238E27FC236}">
                <a16:creationId xmlns:a16="http://schemas.microsoft.com/office/drawing/2014/main" id="{7BF01844-F3D5-DD4D-BA1D-C5FEE0742DB6}"/>
              </a:ext>
            </a:extLst>
          </p:cNvPr>
          <p:cNvSpPr/>
          <p:nvPr/>
        </p:nvSpPr>
        <p:spPr>
          <a:xfrm>
            <a:off x="7058794" y="2314187"/>
            <a:ext cx="1411168" cy="37335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21699A03-4BBC-2043-B03B-6DCEF0EF8E94}"/>
              </a:ext>
            </a:extLst>
          </p:cNvPr>
          <p:cNvSpPr txBox="1"/>
          <p:nvPr/>
        </p:nvSpPr>
        <p:spPr>
          <a:xfrm>
            <a:off x="7100202" y="2328267"/>
            <a:ext cx="4004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125" name="CaixaDeTexto 124">
            <a:extLst>
              <a:ext uri="{FF2B5EF4-FFF2-40B4-BE49-F238E27FC236}">
                <a16:creationId xmlns:a16="http://schemas.microsoft.com/office/drawing/2014/main" id="{044F13CD-1437-EC4D-8DE9-8AD695079003}"/>
              </a:ext>
            </a:extLst>
          </p:cNvPr>
          <p:cNvSpPr txBox="1"/>
          <p:nvPr/>
        </p:nvSpPr>
        <p:spPr>
          <a:xfrm>
            <a:off x="8156456" y="2342912"/>
            <a:ext cx="4004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BB6494A-5C8F-9D44-AA87-4AB5565757D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36211" y="3264215"/>
            <a:ext cx="1326456" cy="24564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21BA03F-55CA-8244-8D8D-5818CF39B20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14549" y="3496149"/>
            <a:ext cx="1915871" cy="22642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572121F-8959-3D4E-8D41-CBE0F79DBB2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43360" y="2776499"/>
            <a:ext cx="715887" cy="238629"/>
          </a:xfrm>
          <a:prstGeom prst="rect">
            <a:avLst/>
          </a:prstGeom>
        </p:spPr>
      </p:pic>
      <p:pic>
        <p:nvPicPr>
          <p:cNvPr id="55" name="Imagem 54">
            <a:extLst>
              <a:ext uri="{FF2B5EF4-FFF2-40B4-BE49-F238E27FC236}">
                <a16:creationId xmlns:a16="http://schemas.microsoft.com/office/drawing/2014/main" id="{9A97311D-C439-4C44-8478-8AE4E9F6983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24800" y="3374516"/>
            <a:ext cx="715887" cy="238629"/>
          </a:xfrm>
          <a:prstGeom prst="rect">
            <a:avLst/>
          </a:prstGeom>
        </p:spPr>
      </p:pic>
      <p:pic>
        <p:nvPicPr>
          <p:cNvPr id="56" name="Imagem 55">
            <a:extLst>
              <a:ext uri="{FF2B5EF4-FFF2-40B4-BE49-F238E27FC236}">
                <a16:creationId xmlns:a16="http://schemas.microsoft.com/office/drawing/2014/main" id="{FD394942-23AF-724F-9A1F-9CF7CF7A5B7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43064" y="2974705"/>
            <a:ext cx="715887" cy="238629"/>
          </a:xfrm>
          <a:prstGeom prst="rect">
            <a:avLst/>
          </a:prstGeom>
        </p:spPr>
      </p:pic>
      <p:pic>
        <p:nvPicPr>
          <p:cNvPr id="59" name="Imagem 58">
            <a:extLst>
              <a:ext uri="{FF2B5EF4-FFF2-40B4-BE49-F238E27FC236}">
                <a16:creationId xmlns:a16="http://schemas.microsoft.com/office/drawing/2014/main" id="{EC2808E5-390E-F64C-BDEF-C339088ED59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14540" y="2379729"/>
            <a:ext cx="715887" cy="23862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766B3ED-E58A-7643-9C51-0773627F7D3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21726" y="3351669"/>
            <a:ext cx="1098084" cy="27887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E1A3916-ACE1-9340-8AFE-1C28F2AA5A6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41805" y="2959820"/>
            <a:ext cx="1257974" cy="28348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AA9A14C-0FDE-C745-92D7-2E5EC0F4A698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10757" y="1968758"/>
            <a:ext cx="859737" cy="24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70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D099EC13-B763-F94D-B566-E976895DF42B}"/>
              </a:ext>
            </a:extLst>
          </p:cNvPr>
          <p:cNvCxnSpPr>
            <a:cxnSpLocks/>
          </p:cNvCxnSpPr>
          <p:nvPr/>
        </p:nvCxnSpPr>
        <p:spPr>
          <a:xfrm flipH="1">
            <a:off x="5022627" y="941284"/>
            <a:ext cx="237721" cy="193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6F56DC34-D9CF-A843-B32A-289E0B41D14F}"/>
              </a:ext>
            </a:extLst>
          </p:cNvPr>
          <p:cNvCxnSpPr>
            <a:cxnSpLocks/>
          </p:cNvCxnSpPr>
          <p:nvPr/>
        </p:nvCxnSpPr>
        <p:spPr>
          <a:xfrm>
            <a:off x="5968589" y="944774"/>
            <a:ext cx="217420" cy="1866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ângulo Arredondado 17">
            <a:extLst>
              <a:ext uri="{FF2B5EF4-FFF2-40B4-BE49-F238E27FC236}">
                <a16:creationId xmlns:a16="http://schemas.microsoft.com/office/drawing/2014/main" id="{3E39D944-990D-F544-90E6-4FEAF9D1FCC4}"/>
              </a:ext>
            </a:extLst>
          </p:cNvPr>
          <p:cNvSpPr/>
          <p:nvPr/>
        </p:nvSpPr>
        <p:spPr>
          <a:xfrm>
            <a:off x="5141488" y="697915"/>
            <a:ext cx="935811" cy="215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pic>
        <p:nvPicPr>
          <p:cNvPr id="36" name="Imagem 35">
            <a:extLst>
              <a:ext uri="{FF2B5EF4-FFF2-40B4-BE49-F238E27FC236}">
                <a16:creationId xmlns:a16="http://schemas.microsoft.com/office/drawing/2014/main" id="{EF670154-2AB5-6B48-A2C6-595D2A78D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37" y="706759"/>
            <a:ext cx="812800" cy="215900"/>
          </a:xfrm>
          <a:prstGeom prst="rect">
            <a:avLst/>
          </a:prstGeom>
        </p:spPr>
      </p:pic>
      <p:sp>
        <p:nvSpPr>
          <p:cNvPr id="40" name="Retângulo Arredondado 39">
            <a:extLst>
              <a:ext uri="{FF2B5EF4-FFF2-40B4-BE49-F238E27FC236}">
                <a16:creationId xmlns:a16="http://schemas.microsoft.com/office/drawing/2014/main" id="{8F13A44A-2051-D54D-B2A8-1DFB89C6FE4F}"/>
              </a:ext>
            </a:extLst>
          </p:cNvPr>
          <p:cNvSpPr/>
          <p:nvPr/>
        </p:nvSpPr>
        <p:spPr>
          <a:xfrm>
            <a:off x="6015793" y="1193456"/>
            <a:ext cx="935811" cy="215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1" name="Imagem 40">
            <a:extLst>
              <a:ext uri="{FF2B5EF4-FFF2-40B4-BE49-F238E27FC236}">
                <a16:creationId xmlns:a16="http://schemas.microsoft.com/office/drawing/2014/main" id="{6EF66A1F-070F-2E45-8FA6-E055D0FDE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299" y="1203786"/>
            <a:ext cx="812800" cy="215900"/>
          </a:xfrm>
          <a:prstGeom prst="rect">
            <a:avLst/>
          </a:prstGeom>
        </p:spPr>
      </p:pic>
      <p:sp>
        <p:nvSpPr>
          <p:cNvPr id="42" name="Retângulo Arredondado 41">
            <a:extLst>
              <a:ext uri="{FF2B5EF4-FFF2-40B4-BE49-F238E27FC236}">
                <a16:creationId xmlns:a16="http://schemas.microsoft.com/office/drawing/2014/main" id="{0E5988EB-4516-F543-A875-93F1E6142703}"/>
              </a:ext>
            </a:extLst>
          </p:cNvPr>
          <p:cNvSpPr/>
          <p:nvPr/>
        </p:nvSpPr>
        <p:spPr>
          <a:xfrm>
            <a:off x="4377387" y="1193456"/>
            <a:ext cx="1031738" cy="215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3" name="Imagem 42">
            <a:extLst>
              <a:ext uri="{FF2B5EF4-FFF2-40B4-BE49-F238E27FC236}">
                <a16:creationId xmlns:a16="http://schemas.microsoft.com/office/drawing/2014/main" id="{AF70F1E9-CEF1-1846-9217-E4F89DF64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153" y="1203288"/>
            <a:ext cx="469900" cy="177800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DCA1685-0FF0-EE4C-ABEC-9645C3A1E62B}"/>
              </a:ext>
            </a:extLst>
          </p:cNvPr>
          <p:cNvSpPr txBox="1"/>
          <p:nvPr/>
        </p:nvSpPr>
        <p:spPr>
          <a:xfrm>
            <a:off x="4819886" y="1158996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pic>
        <p:nvPicPr>
          <p:cNvPr id="45" name="Imagem 44">
            <a:extLst>
              <a:ext uri="{FF2B5EF4-FFF2-40B4-BE49-F238E27FC236}">
                <a16:creationId xmlns:a16="http://schemas.microsoft.com/office/drawing/2014/main" id="{838B60BE-1046-5545-81CB-9C37F20CE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554" y="1215795"/>
            <a:ext cx="508000" cy="177800"/>
          </a:xfrm>
          <a:prstGeom prst="rect">
            <a:avLst/>
          </a:prstGeom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D4A97E16-3A38-9044-A52D-BF2F77EBBD79}"/>
              </a:ext>
            </a:extLst>
          </p:cNvPr>
          <p:cNvSpPr txBox="1"/>
          <p:nvPr/>
        </p:nvSpPr>
        <p:spPr>
          <a:xfrm>
            <a:off x="6124535" y="860816"/>
            <a:ext cx="511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5E438DE0-5F65-144E-9D07-9F2B3CCECEA9}"/>
              </a:ext>
            </a:extLst>
          </p:cNvPr>
          <p:cNvSpPr txBox="1"/>
          <p:nvPr/>
        </p:nvSpPr>
        <p:spPr>
          <a:xfrm>
            <a:off x="4537563" y="866236"/>
            <a:ext cx="620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bpa2</a:t>
            </a:r>
          </a:p>
        </p:txBody>
      </p:sp>
      <p:sp>
        <p:nvSpPr>
          <p:cNvPr id="49" name="Retângulo Arredondado 48">
            <a:extLst>
              <a:ext uri="{FF2B5EF4-FFF2-40B4-BE49-F238E27FC236}">
                <a16:creationId xmlns:a16="http://schemas.microsoft.com/office/drawing/2014/main" id="{D712B3CF-9C8D-7A4F-8A3B-D28B714F461F}"/>
              </a:ext>
            </a:extLst>
          </p:cNvPr>
          <p:cNvSpPr/>
          <p:nvPr/>
        </p:nvSpPr>
        <p:spPr>
          <a:xfrm>
            <a:off x="4018563" y="1659564"/>
            <a:ext cx="2058736" cy="2259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25F9C01A-CB29-E34A-9CD1-249A5C520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8563" y="1701965"/>
            <a:ext cx="1054100" cy="190500"/>
          </a:xfrm>
          <a:prstGeom prst="rect">
            <a:avLst/>
          </a:prstGeom>
        </p:spPr>
      </p:pic>
      <p:sp>
        <p:nvSpPr>
          <p:cNvPr id="51" name="CaixaDeTexto 50">
            <a:extLst>
              <a:ext uri="{FF2B5EF4-FFF2-40B4-BE49-F238E27FC236}">
                <a16:creationId xmlns:a16="http://schemas.microsoft.com/office/drawing/2014/main" id="{59D33F30-F0BD-8E4B-97A5-0C371E819839}"/>
              </a:ext>
            </a:extLst>
          </p:cNvPr>
          <p:cNvSpPr txBox="1"/>
          <p:nvPr/>
        </p:nvSpPr>
        <p:spPr>
          <a:xfrm>
            <a:off x="5003509" y="164496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pic>
        <p:nvPicPr>
          <p:cNvPr id="52" name="Imagem 51">
            <a:extLst>
              <a:ext uri="{FF2B5EF4-FFF2-40B4-BE49-F238E27FC236}">
                <a16:creationId xmlns:a16="http://schemas.microsoft.com/office/drawing/2014/main" id="{1E864783-CC4E-5142-B8EA-06D18F876F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0180" y="1694990"/>
            <a:ext cx="546100" cy="190500"/>
          </a:xfrm>
          <a:prstGeom prst="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2B9312D2-F436-6941-91E3-128D9C6873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6599" y="1678796"/>
            <a:ext cx="520700" cy="190500"/>
          </a:xfrm>
          <a:prstGeom prst="rect">
            <a:avLst/>
          </a:prstGeom>
        </p:spPr>
      </p:pic>
      <p:sp>
        <p:nvSpPr>
          <p:cNvPr id="54" name="CaixaDeTexto 53">
            <a:extLst>
              <a:ext uri="{FF2B5EF4-FFF2-40B4-BE49-F238E27FC236}">
                <a16:creationId xmlns:a16="http://schemas.microsoft.com/office/drawing/2014/main" id="{22D64AA6-3AFE-7849-90ED-A885DFC32900}"/>
              </a:ext>
            </a:extLst>
          </p:cNvPr>
          <p:cNvSpPr txBox="1"/>
          <p:nvPr/>
        </p:nvSpPr>
        <p:spPr>
          <a:xfrm>
            <a:off x="5491990" y="1636581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cxnSp>
        <p:nvCxnSpPr>
          <p:cNvPr id="56" name="Conexão Reta Unidirecional 55">
            <a:extLst>
              <a:ext uri="{FF2B5EF4-FFF2-40B4-BE49-F238E27FC236}">
                <a16:creationId xmlns:a16="http://schemas.microsoft.com/office/drawing/2014/main" id="{0AE7B5A3-45E6-6749-92D7-122100D7163D}"/>
              </a:ext>
            </a:extLst>
          </p:cNvPr>
          <p:cNvCxnSpPr>
            <a:stCxn id="44" idx="2"/>
          </p:cNvCxnSpPr>
          <p:nvPr/>
        </p:nvCxnSpPr>
        <p:spPr>
          <a:xfrm flipH="1">
            <a:off x="4905873" y="1435995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A1DB224D-5281-BC45-BA6F-D71E003CADC5}"/>
              </a:ext>
            </a:extLst>
          </p:cNvPr>
          <p:cNvSpPr txBox="1"/>
          <p:nvPr/>
        </p:nvSpPr>
        <p:spPr>
          <a:xfrm>
            <a:off x="4130206" y="1382564"/>
            <a:ext cx="765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expand</a:t>
            </a:r>
            <a:endParaRPr lang="pt-PT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tângulo Arredondado 57">
            <a:extLst>
              <a:ext uri="{FF2B5EF4-FFF2-40B4-BE49-F238E27FC236}">
                <a16:creationId xmlns:a16="http://schemas.microsoft.com/office/drawing/2014/main" id="{0E6634C7-95B7-2841-8B6A-33850B4C5102}"/>
              </a:ext>
            </a:extLst>
          </p:cNvPr>
          <p:cNvSpPr/>
          <p:nvPr/>
        </p:nvSpPr>
        <p:spPr>
          <a:xfrm>
            <a:off x="4018563" y="2137149"/>
            <a:ext cx="2058736" cy="2259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cxnSp>
        <p:nvCxnSpPr>
          <p:cNvPr id="59" name="Conexão Reta Unidirecional 58">
            <a:extLst>
              <a:ext uri="{FF2B5EF4-FFF2-40B4-BE49-F238E27FC236}">
                <a16:creationId xmlns:a16="http://schemas.microsoft.com/office/drawing/2014/main" id="{D221F436-2FA6-AD46-86D7-1BBF15C07930}"/>
              </a:ext>
            </a:extLst>
          </p:cNvPr>
          <p:cNvCxnSpPr/>
          <p:nvPr/>
        </p:nvCxnSpPr>
        <p:spPr>
          <a:xfrm flipH="1">
            <a:off x="4922067" y="1910907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7F0AE4A9-7817-0E43-A19C-DCAFDA8251BA}"/>
              </a:ext>
            </a:extLst>
          </p:cNvPr>
          <p:cNvSpPr txBox="1"/>
          <p:nvPr/>
        </p:nvSpPr>
        <p:spPr>
          <a:xfrm>
            <a:off x="4204454" y="1858698"/>
            <a:ext cx="68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cong</a:t>
            </a:r>
            <a:endParaRPr lang="pt-PT" sz="1200" dirty="0">
              <a:solidFill>
                <a:srgbClr val="378F7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" name="Imagem 60">
            <a:extLst>
              <a:ext uri="{FF2B5EF4-FFF2-40B4-BE49-F238E27FC236}">
                <a16:creationId xmlns:a16="http://schemas.microsoft.com/office/drawing/2014/main" id="{0443EF31-4E1E-424C-AEC8-FB75BC1BE6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1381" y="2179805"/>
            <a:ext cx="1054100" cy="190500"/>
          </a:xfrm>
          <a:prstGeom prst="rect">
            <a:avLst/>
          </a:prstGeom>
        </p:spPr>
      </p:pic>
      <p:pic>
        <p:nvPicPr>
          <p:cNvPr id="62" name="Imagem 61">
            <a:extLst>
              <a:ext uri="{FF2B5EF4-FFF2-40B4-BE49-F238E27FC236}">
                <a16:creationId xmlns:a16="http://schemas.microsoft.com/office/drawing/2014/main" id="{35EAB70C-D982-2941-BEE3-BD32442176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2744" y="2182406"/>
            <a:ext cx="546100" cy="190500"/>
          </a:xfrm>
          <a:prstGeom prst="rect">
            <a:avLst/>
          </a:prstGeom>
        </p:spPr>
      </p:pic>
      <p:sp>
        <p:nvSpPr>
          <p:cNvPr id="63" name="CaixaDeTexto 62">
            <a:extLst>
              <a:ext uri="{FF2B5EF4-FFF2-40B4-BE49-F238E27FC236}">
                <a16:creationId xmlns:a16="http://schemas.microsoft.com/office/drawing/2014/main" id="{A0636250-E4D2-4446-A257-C1BB392847B2}"/>
              </a:ext>
            </a:extLst>
          </p:cNvPr>
          <p:cNvSpPr txBox="1"/>
          <p:nvPr/>
        </p:nvSpPr>
        <p:spPr>
          <a:xfrm>
            <a:off x="5143405" y="2119874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cxnSp>
        <p:nvCxnSpPr>
          <p:cNvPr id="64" name="Conexão Reta Unidirecional 63">
            <a:extLst>
              <a:ext uri="{FF2B5EF4-FFF2-40B4-BE49-F238E27FC236}">
                <a16:creationId xmlns:a16="http://schemas.microsoft.com/office/drawing/2014/main" id="{2F1BB7F7-4E3C-7940-86DF-CB6601DD0840}"/>
              </a:ext>
            </a:extLst>
          </p:cNvPr>
          <p:cNvCxnSpPr>
            <a:cxnSpLocks/>
          </p:cNvCxnSpPr>
          <p:nvPr/>
        </p:nvCxnSpPr>
        <p:spPr>
          <a:xfrm flipH="1">
            <a:off x="4299136" y="2420443"/>
            <a:ext cx="237721" cy="193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5943FE2F-9287-1741-AC70-F78DF116E0EB}"/>
              </a:ext>
            </a:extLst>
          </p:cNvPr>
          <p:cNvSpPr txBox="1"/>
          <p:nvPr/>
        </p:nvSpPr>
        <p:spPr>
          <a:xfrm>
            <a:off x="3814072" y="2345395"/>
            <a:ext cx="620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bpa1</a:t>
            </a:r>
          </a:p>
        </p:txBody>
      </p:sp>
      <p:sp>
        <p:nvSpPr>
          <p:cNvPr id="66" name="Retângulo Arredondado 65">
            <a:extLst>
              <a:ext uri="{FF2B5EF4-FFF2-40B4-BE49-F238E27FC236}">
                <a16:creationId xmlns:a16="http://schemas.microsoft.com/office/drawing/2014/main" id="{219BF357-5AEE-C842-B035-378DABE4D3E4}"/>
              </a:ext>
            </a:extLst>
          </p:cNvPr>
          <p:cNvSpPr/>
          <p:nvPr/>
        </p:nvSpPr>
        <p:spPr>
          <a:xfrm>
            <a:off x="3550657" y="2648533"/>
            <a:ext cx="1743061" cy="1905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pic>
        <p:nvPicPr>
          <p:cNvPr id="67" name="Imagem 66">
            <a:extLst>
              <a:ext uri="{FF2B5EF4-FFF2-40B4-BE49-F238E27FC236}">
                <a16:creationId xmlns:a16="http://schemas.microsoft.com/office/drawing/2014/main" id="{D87DE4D3-578D-6E43-BAC7-74C14E6866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5479" y="2672594"/>
            <a:ext cx="571500" cy="177800"/>
          </a:xfrm>
          <a:prstGeom prst="rect">
            <a:avLst/>
          </a:prstGeom>
        </p:spPr>
      </p:pic>
      <p:sp>
        <p:nvSpPr>
          <p:cNvPr id="68" name="CaixaDeTexto 67">
            <a:extLst>
              <a:ext uri="{FF2B5EF4-FFF2-40B4-BE49-F238E27FC236}">
                <a16:creationId xmlns:a16="http://schemas.microsoft.com/office/drawing/2014/main" id="{4BB25C5A-5AA1-254F-BC43-5BC8CB62155D}"/>
              </a:ext>
            </a:extLst>
          </p:cNvPr>
          <p:cNvSpPr txBox="1"/>
          <p:nvPr/>
        </p:nvSpPr>
        <p:spPr>
          <a:xfrm>
            <a:off x="4075561" y="2617590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pic>
        <p:nvPicPr>
          <p:cNvPr id="69" name="Imagem 68">
            <a:extLst>
              <a:ext uri="{FF2B5EF4-FFF2-40B4-BE49-F238E27FC236}">
                <a16:creationId xmlns:a16="http://schemas.microsoft.com/office/drawing/2014/main" id="{A35A2869-2221-EE40-B1B4-70A74DD3B8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01518" y="2674119"/>
            <a:ext cx="546100" cy="190500"/>
          </a:xfrm>
          <a:prstGeom prst="rect">
            <a:avLst/>
          </a:prstGeom>
        </p:spPr>
      </p:pic>
      <p:sp>
        <p:nvSpPr>
          <p:cNvPr id="70" name="CaixaDeTexto 69">
            <a:extLst>
              <a:ext uri="{FF2B5EF4-FFF2-40B4-BE49-F238E27FC236}">
                <a16:creationId xmlns:a16="http://schemas.microsoft.com/office/drawing/2014/main" id="{ADC3EFB4-7EB1-1C4D-9A94-EE020EA1D0F9}"/>
              </a:ext>
            </a:extLst>
          </p:cNvPr>
          <p:cNvSpPr txBox="1"/>
          <p:nvPr/>
        </p:nvSpPr>
        <p:spPr>
          <a:xfrm>
            <a:off x="4636472" y="261712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pic>
        <p:nvPicPr>
          <p:cNvPr id="71" name="Imagem 70">
            <a:extLst>
              <a:ext uri="{FF2B5EF4-FFF2-40B4-BE49-F238E27FC236}">
                <a16:creationId xmlns:a16="http://schemas.microsoft.com/office/drawing/2014/main" id="{2E935751-E1B3-3247-8B94-5BC5C813B7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7618" y="2668832"/>
            <a:ext cx="546100" cy="190500"/>
          </a:xfrm>
          <a:prstGeom prst="rect">
            <a:avLst/>
          </a:prstGeom>
        </p:spPr>
      </p:pic>
      <p:sp>
        <p:nvSpPr>
          <p:cNvPr id="72" name="Retângulo Arredondado 71">
            <a:extLst>
              <a:ext uri="{FF2B5EF4-FFF2-40B4-BE49-F238E27FC236}">
                <a16:creationId xmlns:a16="http://schemas.microsoft.com/office/drawing/2014/main" id="{9722FAEA-63F5-D943-AB33-5B0CE6AC1BCB}"/>
              </a:ext>
            </a:extLst>
          </p:cNvPr>
          <p:cNvSpPr/>
          <p:nvPr/>
        </p:nvSpPr>
        <p:spPr>
          <a:xfrm>
            <a:off x="5968589" y="2648532"/>
            <a:ext cx="1803707" cy="20186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cxnSp>
        <p:nvCxnSpPr>
          <p:cNvPr id="73" name="Conexão Reta Unidirecional 72">
            <a:extLst>
              <a:ext uri="{FF2B5EF4-FFF2-40B4-BE49-F238E27FC236}">
                <a16:creationId xmlns:a16="http://schemas.microsoft.com/office/drawing/2014/main" id="{6D616265-36E3-CA45-A1B4-12BD491B3DB5}"/>
              </a:ext>
            </a:extLst>
          </p:cNvPr>
          <p:cNvCxnSpPr>
            <a:cxnSpLocks/>
          </p:cNvCxnSpPr>
          <p:nvPr/>
        </p:nvCxnSpPr>
        <p:spPr>
          <a:xfrm>
            <a:off x="5921353" y="2403364"/>
            <a:ext cx="217420" cy="1866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5AFDECB7-85BD-FF49-99CA-84D63B8719D1}"/>
              </a:ext>
            </a:extLst>
          </p:cNvPr>
          <p:cNvSpPr txBox="1"/>
          <p:nvPr/>
        </p:nvSpPr>
        <p:spPr>
          <a:xfrm>
            <a:off x="6077299" y="2319406"/>
            <a:ext cx="63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bpa2</a:t>
            </a:r>
          </a:p>
        </p:txBody>
      </p:sp>
      <p:pic>
        <p:nvPicPr>
          <p:cNvPr id="75" name="Imagem 74">
            <a:extLst>
              <a:ext uri="{FF2B5EF4-FFF2-40B4-BE49-F238E27FC236}">
                <a16:creationId xmlns:a16="http://schemas.microsoft.com/office/drawing/2014/main" id="{3D2C1FCE-4E97-C74D-8FC6-B358746C7C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02617" y="2638701"/>
            <a:ext cx="482600" cy="203200"/>
          </a:xfrm>
          <a:prstGeom prst="rect">
            <a:avLst/>
          </a:prstGeom>
        </p:spPr>
      </p:pic>
      <p:pic>
        <p:nvPicPr>
          <p:cNvPr id="76" name="Imagem 75">
            <a:extLst>
              <a:ext uri="{FF2B5EF4-FFF2-40B4-BE49-F238E27FC236}">
                <a16:creationId xmlns:a16="http://schemas.microsoft.com/office/drawing/2014/main" id="{45F436E2-C470-4F43-A412-00858681EA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01099" y="2674342"/>
            <a:ext cx="800100" cy="152400"/>
          </a:xfrm>
          <a:prstGeom prst="rect">
            <a:avLst/>
          </a:prstGeom>
        </p:spPr>
      </p:pic>
      <p:pic>
        <p:nvPicPr>
          <p:cNvPr id="77" name="Imagem 76">
            <a:extLst>
              <a:ext uri="{FF2B5EF4-FFF2-40B4-BE49-F238E27FC236}">
                <a16:creationId xmlns:a16="http://schemas.microsoft.com/office/drawing/2014/main" id="{CDB5F410-B3F6-5647-8E14-F27AC2E5B0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5356" y="2666244"/>
            <a:ext cx="546100" cy="190500"/>
          </a:xfrm>
          <a:prstGeom prst="rect">
            <a:avLst/>
          </a:prstGeom>
        </p:spPr>
      </p:pic>
      <p:sp>
        <p:nvSpPr>
          <p:cNvPr id="78" name="CaixaDeTexto 77">
            <a:extLst>
              <a:ext uri="{FF2B5EF4-FFF2-40B4-BE49-F238E27FC236}">
                <a16:creationId xmlns:a16="http://schemas.microsoft.com/office/drawing/2014/main" id="{3FFE231E-BC56-6B4A-A8C9-C84399771FC9}"/>
              </a:ext>
            </a:extLst>
          </p:cNvPr>
          <p:cNvSpPr txBox="1"/>
          <p:nvPr/>
        </p:nvSpPr>
        <p:spPr>
          <a:xfrm>
            <a:off x="6390754" y="261096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65064162-C0AD-1A41-996E-BFA2DC3F7087}"/>
              </a:ext>
            </a:extLst>
          </p:cNvPr>
          <p:cNvSpPr txBox="1"/>
          <p:nvPr/>
        </p:nvSpPr>
        <p:spPr>
          <a:xfrm>
            <a:off x="7189368" y="261096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cxnSp>
        <p:nvCxnSpPr>
          <p:cNvPr id="80" name="Conexão Reta Unidirecional 79">
            <a:extLst>
              <a:ext uri="{FF2B5EF4-FFF2-40B4-BE49-F238E27FC236}">
                <a16:creationId xmlns:a16="http://schemas.microsoft.com/office/drawing/2014/main" id="{26AA8F23-6F17-A141-BBB3-77F81ACA4294}"/>
              </a:ext>
            </a:extLst>
          </p:cNvPr>
          <p:cNvCxnSpPr/>
          <p:nvPr/>
        </p:nvCxnSpPr>
        <p:spPr>
          <a:xfrm flipH="1">
            <a:off x="6887792" y="2876203"/>
            <a:ext cx="1" cy="208967"/>
          </a:xfrm>
          <a:prstGeom prst="straightConnector1">
            <a:avLst/>
          </a:prstGeom>
          <a:ln>
            <a:solidFill>
              <a:srgbClr val="378F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tângulo Arredondado 80">
            <a:extLst>
              <a:ext uri="{FF2B5EF4-FFF2-40B4-BE49-F238E27FC236}">
                <a16:creationId xmlns:a16="http://schemas.microsoft.com/office/drawing/2014/main" id="{5A75710E-EDCE-E647-9AF7-1FEBC5050DA4}"/>
              </a:ext>
            </a:extLst>
          </p:cNvPr>
          <p:cNvSpPr/>
          <p:nvPr/>
        </p:nvSpPr>
        <p:spPr>
          <a:xfrm>
            <a:off x="5968589" y="3109984"/>
            <a:ext cx="1803707" cy="20186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pic>
        <p:nvPicPr>
          <p:cNvPr id="82" name="Imagem 81">
            <a:extLst>
              <a:ext uri="{FF2B5EF4-FFF2-40B4-BE49-F238E27FC236}">
                <a16:creationId xmlns:a16="http://schemas.microsoft.com/office/drawing/2014/main" id="{8461CF8B-9F73-7746-9FFD-80E487DC2C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86009" y="3154793"/>
            <a:ext cx="800100" cy="152400"/>
          </a:xfrm>
          <a:prstGeom prst="rect">
            <a:avLst/>
          </a:prstGeom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0A72B0DE-1B87-5F49-AC74-2E957916F1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9706" y="3144961"/>
            <a:ext cx="546100" cy="190500"/>
          </a:xfrm>
          <a:prstGeom prst="rect">
            <a:avLst/>
          </a:prstGeom>
        </p:spPr>
      </p:pic>
      <p:sp>
        <p:nvSpPr>
          <p:cNvPr id="84" name="CaixaDeTexto 83">
            <a:extLst>
              <a:ext uri="{FF2B5EF4-FFF2-40B4-BE49-F238E27FC236}">
                <a16:creationId xmlns:a16="http://schemas.microsoft.com/office/drawing/2014/main" id="{0F872666-DE42-914B-9801-EB9009D70972}"/>
              </a:ext>
            </a:extLst>
          </p:cNvPr>
          <p:cNvSpPr txBox="1"/>
          <p:nvPr/>
        </p:nvSpPr>
        <p:spPr>
          <a:xfrm>
            <a:off x="6871351" y="3083008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15AF14AE-AC0B-434D-BD1B-B29DA1484C6D}"/>
              </a:ext>
            </a:extLst>
          </p:cNvPr>
          <p:cNvSpPr txBox="1"/>
          <p:nvPr/>
        </p:nvSpPr>
        <p:spPr>
          <a:xfrm>
            <a:off x="6396894" y="2807952"/>
            <a:ext cx="68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cong</a:t>
            </a:r>
            <a:endParaRPr lang="pt-PT" sz="1200" dirty="0">
              <a:solidFill>
                <a:srgbClr val="378F7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1" name="Conexão Reta Unidirecional 100">
            <a:extLst>
              <a:ext uri="{FF2B5EF4-FFF2-40B4-BE49-F238E27FC236}">
                <a16:creationId xmlns:a16="http://schemas.microsoft.com/office/drawing/2014/main" id="{1BF0C388-F5B8-1E40-93DB-1920E11A48BB}"/>
              </a:ext>
            </a:extLst>
          </p:cNvPr>
          <p:cNvCxnSpPr>
            <a:cxnSpLocks/>
          </p:cNvCxnSpPr>
          <p:nvPr/>
        </p:nvCxnSpPr>
        <p:spPr>
          <a:xfrm flipH="1">
            <a:off x="6427702" y="3358926"/>
            <a:ext cx="237721" cy="193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E0252CBD-59C7-C04B-8187-EA64C2BB25A6}"/>
              </a:ext>
            </a:extLst>
          </p:cNvPr>
          <p:cNvSpPr txBox="1"/>
          <p:nvPr/>
        </p:nvSpPr>
        <p:spPr>
          <a:xfrm>
            <a:off x="5942638" y="3283878"/>
            <a:ext cx="620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bpa2</a:t>
            </a:r>
          </a:p>
        </p:txBody>
      </p:sp>
      <p:sp>
        <p:nvSpPr>
          <p:cNvPr id="103" name="Retângulo Arredondado 102">
            <a:extLst>
              <a:ext uri="{FF2B5EF4-FFF2-40B4-BE49-F238E27FC236}">
                <a16:creationId xmlns:a16="http://schemas.microsoft.com/office/drawing/2014/main" id="{58A58A31-76CB-7E41-AF27-61CD224B7E6F}"/>
              </a:ext>
            </a:extLst>
          </p:cNvPr>
          <p:cNvSpPr/>
          <p:nvPr/>
        </p:nvSpPr>
        <p:spPr>
          <a:xfrm>
            <a:off x="5050569" y="3607959"/>
            <a:ext cx="1534446" cy="18667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CFDCD85C-D312-6F4C-B5B8-D6BCADEA705D}"/>
              </a:ext>
            </a:extLst>
          </p:cNvPr>
          <p:cNvSpPr txBox="1"/>
          <p:nvPr/>
        </p:nvSpPr>
        <p:spPr>
          <a:xfrm>
            <a:off x="5340179" y="2276865"/>
            <a:ext cx="599768" cy="371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378F76"/>
                </a:solidFill>
              </a:rPr>
              <a:t>...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C981E1CB-FBD7-E34E-B2BB-662E33345E46}"/>
              </a:ext>
            </a:extLst>
          </p:cNvPr>
          <p:cNvSpPr txBox="1"/>
          <p:nvPr/>
        </p:nvSpPr>
        <p:spPr>
          <a:xfrm>
            <a:off x="6912756" y="3236714"/>
            <a:ext cx="599768" cy="371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378F76"/>
                </a:solidFill>
              </a:rPr>
              <a:t>...</a:t>
            </a:r>
          </a:p>
        </p:txBody>
      </p:sp>
      <p:pic>
        <p:nvPicPr>
          <p:cNvPr id="106" name="Imagem 105">
            <a:extLst>
              <a:ext uri="{FF2B5EF4-FFF2-40B4-BE49-F238E27FC236}">
                <a16:creationId xmlns:a16="http://schemas.microsoft.com/office/drawing/2014/main" id="{832ED188-95E4-3C45-ADEE-6B2A2E4FEC9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50568" y="3618425"/>
            <a:ext cx="520700" cy="215900"/>
          </a:xfrm>
          <a:prstGeom prst="rect">
            <a:avLst/>
          </a:prstGeom>
        </p:spPr>
      </p:pic>
      <p:pic>
        <p:nvPicPr>
          <p:cNvPr id="108" name="Imagem 107">
            <a:extLst>
              <a:ext uri="{FF2B5EF4-FFF2-40B4-BE49-F238E27FC236}">
                <a16:creationId xmlns:a16="http://schemas.microsoft.com/office/drawing/2014/main" id="{F3D9F0B2-2397-EA41-855C-27A7447BAED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66437" y="3641648"/>
            <a:ext cx="469900" cy="165100"/>
          </a:xfrm>
          <a:prstGeom prst="rect">
            <a:avLst/>
          </a:prstGeom>
        </p:spPr>
      </p:pic>
      <p:pic>
        <p:nvPicPr>
          <p:cNvPr id="109" name="Imagem 108">
            <a:extLst>
              <a:ext uri="{FF2B5EF4-FFF2-40B4-BE49-F238E27FC236}">
                <a16:creationId xmlns:a16="http://schemas.microsoft.com/office/drawing/2014/main" id="{E9259614-3B9A-9E44-A50D-7B5EE96F639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04241" y="3608987"/>
            <a:ext cx="533400" cy="215900"/>
          </a:xfrm>
          <a:prstGeom prst="rect">
            <a:avLst/>
          </a:prstGeom>
        </p:spPr>
      </p:pic>
      <p:cxnSp>
        <p:nvCxnSpPr>
          <p:cNvPr id="110" name="Conexão Reta Unidirecional 109">
            <a:extLst>
              <a:ext uri="{FF2B5EF4-FFF2-40B4-BE49-F238E27FC236}">
                <a16:creationId xmlns:a16="http://schemas.microsoft.com/office/drawing/2014/main" id="{0C7C05EE-9D63-764C-ABDC-C1E1808B6987}"/>
              </a:ext>
            </a:extLst>
          </p:cNvPr>
          <p:cNvCxnSpPr/>
          <p:nvPr/>
        </p:nvCxnSpPr>
        <p:spPr>
          <a:xfrm flipH="1">
            <a:off x="5817793" y="3825329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CaixaDeTexto 110">
            <a:extLst>
              <a:ext uri="{FF2B5EF4-FFF2-40B4-BE49-F238E27FC236}">
                <a16:creationId xmlns:a16="http://schemas.microsoft.com/office/drawing/2014/main" id="{DD93D4C5-F192-694B-AEF7-F9E8D8DE1AFE}"/>
              </a:ext>
            </a:extLst>
          </p:cNvPr>
          <p:cNvSpPr txBox="1"/>
          <p:nvPr/>
        </p:nvSpPr>
        <p:spPr>
          <a:xfrm>
            <a:off x="5100180" y="3773120"/>
            <a:ext cx="68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cong</a:t>
            </a:r>
            <a:endParaRPr lang="pt-PT" sz="1200" dirty="0">
              <a:solidFill>
                <a:srgbClr val="378F7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Retângulo Arredondado 111">
            <a:extLst>
              <a:ext uri="{FF2B5EF4-FFF2-40B4-BE49-F238E27FC236}">
                <a16:creationId xmlns:a16="http://schemas.microsoft.com/office/drawing/2014/main" id="{D563DDCC-E151-6945-AB94-C36CE0C33422}"/>
              </a:ext>
            </a:extLst>
          </p:cNvPr>
          <p:cNvSpPr/>
          <p:nvPr/>
        </p:nvSpPr>
        <p:spPr>
          <a:xfrm>
            <a:off x="5260348" y="4068036"/>
            <a:ext cx="1085162" cy="18667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pic>
        <p:nvPicPr>
          <p:cNvPr id="114" name="Imagem 113">
            <a:extLst>
              <a:ext uri="{FF2B5EF4-FFF2-40B4-BE49-F238E27FC236}">
                <a16:creationId xmlns:a16="http://schemas.microsoft.com/office/drawing/2014/main" id="{4845BF0A-1CB7-6F49-AABF-AF9F623A18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26932" y="4101725"/>
            <a:ext cx="469900" cy="165100"/>
          </a:xfrm>
          <a:prstGeom prst="rect">
            <a:avLst/>
          </a:prstGeom>
        </p:spPr>
      </p:pic>
      <p:pic>
        <p:nvPicPr>
          <p:cNvPr id="115" name="Imagem 114">
            <a:extLst>
              <a:ext uri="{FF2B5EF4-FFF2-40B4-BE49-F238E27FC236}">
                <a16:creationId xmlns:a16="http://schemas.microsoft.com/office/drawing/2014/main" id="{CBB7244D-852F-0345-9936-1BB3216DB79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64736" y="4069064"/>
            <a:ext cx="533400" cy="215900"/>
          </a:xfrm>
          <a:prstGeom prst="rect">
            <a:avLst/>
          </a:prstGeom>
        </p:spPr>
      </p:pic>
      <p:sp>
        <p:nvSpPr>
          <p:cNvPr id="116" name="CaixaDeTexto 115">
            <a:extLst>
              <a:ext uri="{FF2B5EF4-FFF2-40B4-BE49-F238E27FC236}">
                <a16:creationId xmlns:a16="http://schemas.microsoft.com/office/drawing/2014/main" id="{9763E693-D8E8-F649-A6E6-50747DA33C1B}"/>
              </a:ext>
            </a:extLst>
          </p:cNvPr>
          <p:cNvSpPr txBox="1"/>
          <p:nvPr/>
        </p:nvSpPr>
        <p:spPr>
          <a:xfrm>
            <a:off x="5436164" y="3578437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117" name="CaixaDeTexto 116">
            <a:extLst>
              <a:ext uri="{FF2B5EF4-FFF2-40B4-BE49-F238E27FC236}">
                <a16:creationId xmlns:a16="http://schemas.microsoft.com/office/drawing/2014/main" id="{6A1E3005-EED3-E14D-9A96-713892DDF372}"/>
              </a:ext>
            </a:extLst>
          </p:cNvPr>
          <p:cNvSpPr txBox="1"/>
          <p:nvPr/>
        </p:nvSpPr>
        <p:spPr>
          <a:xfrm>
            <a:off x="5935880" y="3571436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118" name="CaixaDeTexto 117">
            <a:extLst>
              <a:ext uri="{FF2B5EF4-FFF2-40B4-BE49-F238E27FC236}">
                <a16:creationId xmlns:a16="http://schemas.microsoft.com/office/drawing/2014/main" id="{01927B1A-0F17-2949-A9A8-2B8833FB2574}"/>
              </a:ext>
            </a:extLst>
          </p:cNvPr>
          <p:cNvSpPr txBox="1"/>
          <p:nvPr/>
        </p:nvSpPr>
        <p:spPr>
          <a:xfrm>
            <a:off x="5700687" y="403522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cxnSp>
        <p:nvCxnSpPr>
          <p:cNvPr id="119" name="Conexão Reta Unidirecional 118">
            <a:extLst>
              <a:ext uri="{FF2B5EF4-FFF2-40B4-BE49-F238E27FC236}">
                <a16:creationId xmlns:a16="http://schemas.microsoft.com/office/drawing/2014/main" id="{E91B1348-AD07-0443-BD2B-51CA62DEA6D4}"/>
              </a:ext>
            </a:extLst>
          </p:cNvPr>
          <p:cNvCxnSpPr/>
          <p:nvPr/>
        </p:nvCxnSpPr>
        <p:spPr>
          <a:xfrm flipH="1">
            <a:off x="5826235" y="4292434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aixaDeTexto 119">
            <a:extLst>
              <a:ext uri="{FF2B5EF4-FFF2-40B4-BE49-F238E27FC236}">
                <a16:creationId xmlns:a16="http://schemas.microsoft.com/office/drawing/2014/main" id="{82C6E32D-7BCF-3245-9E15-ECD4E58432BB}"/>
              </a:ext>
            </a:extLst>
          </p:cNvPr>
          <p:cNvSpPr txBox="1"/>
          <p:nvPr/>
        </p:nvSpPr>
        <p:spPr>
          <a:xfrm>
            <a:off x="5050568" y="4239003"/>
            <a:ext cx="765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expand</a:t>
            </a:r>
            <a:endParaRPr lang="pt-PT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Retângulo Arredondado 120">
            <a:extLst>
              <a:ext uri="{FF2B5EF4-FFF2-40B4-BE49-F238E27FC236}">
                <a16:creationId xmlns:a16="http://schemas.microsoft.com/office/drawing/2014/main" id="{56CBFD67-156D-CB46-A0CE-4C8F980CFBDD}"/>
              </a:ext>
            </a:extLst>
          </p:cNvPr>
          <p:cNvSpPr/>
          <p:nvPr/>
        </p:nvSpPr>
        <p:spPr>
          <a:xfrm>
            <a:off x="5680143" y="4537608"/>
            <a:ext cx="267903" cy="208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pic>
        <p:nvPicPr>
          <p:cNvPr id="122" name="Imagem 121">
            <a:extLst>
              <a:ext uri="{FF2B5EF4-FFF2-40B4-BE49-F238E27FC236}">
                <a16:creationId xmlns:a16="http://schemas.microsoft.com/office/drawing/2014/main" id="{3E28D37D-9819-C349-8A96-98C0C7DF3DC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62735" y="4598171"/>
            <a:ext cx="127000" cy="127000"/>
          </a:xfrm>
          <a:prstGeom prst="rect">
            <a:avLst/>
          </a:prstGeom>
        </p:spPr>
      </p:pic>
      <p:cxnSp>
        <p:nvCxnSpPr>
          <p:cNvPr id="123" name="Conexão Reta Unidirecional 122">
            <a:extLst>
              <a:ext uri="{FF2B5EF4-FFF2-40B4-BE49-F238E27FC236}">
                <a16:creationId xmlns:a16="http://schemas.microsoft.com/office/drawing/2014/main" id="{376F6327-736E-204B-8DF5-7D06CD8F5A5B}"/>
              </a:ext>
            </a:extLst>
          </p:cNvPr>
          <p:cNvCxnSpPr>
            <a:cxnSpLocks/>
          </p:cNvCxnSpPr>
          <p:nvPr/>
        </p:nvCxnSpPr>
        <p:spPr>
          <a:xfrm flipH="1">
            <a:off x="4306257" y="2861383"/>
            <a:ext cx="1" cy="16546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9084E8C3-7CF4-E741-81FF-A16600C837B3}"/>
              </a:ext>
            </a:extLst>
          </p:cNvPr>
          <p:cNvSpPr txBox="1"/>
          <p:nvPr/>
        </p:nvSpPr>
        <p:spPr>
          <a:xfrm>
            <a:off x="3657038" y="3447199"/>
            <a:ext cx="765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expand</a:t>
            </a:r>
            <a:endParaRPr lang="pt-PT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7" name="Gráfico 126" descr="Fechar">
            <a:extLst>
              <a:ext uri="{FF2B5EF4-FFF2-40B4-BE49-F238E27FC236}">
                <a16:creationId xmlns:a16="http://schemas.microsoft.com/office/drawing/2014/main" id="{5A9DDC95-C72C-A149-A5AC-9A7665580AE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195787" y="4534689"/>
            <a:ext cx="232042" cy="232042"/>
          </a:xfrm>
          <a:prstGeom prst="rect">
            <a:avLst/>
          </a:prstGeom>
        </p:spPr>
      </p:pic>
      <p:pic>
        <p:nvPicPr>
          <p:cNvPr id="129" name="Gráfico 128" descr="Visto">
            <a:extLst>
              <a:ext uri="{FF2B5EF4-FFF2-40B4-BE49-F238E27FC236}">
                <a16:creationId xmlns:a16="http://schemas.microsoft.com/office/drawing/2014/main" id="{952E25BF-900C-C849-B394-5D368092BB6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010900" y="4538587"/>
            <a:ext cx="2159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1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tângulo 87">
            <a:extLst>
              <a:ext uri="{FF2B5EF4-FFF2-40B4-BE49-F238E27FC236}">
                <a16:creationId xmlns:a16="http://schemas.microsoft.com/office/drawing/2014/main" id="{314D213F-6D94-CB45-8012-5E268804AA6D}"/>
              </a:ext>
            </a:extLst>
          </p:cNvPr>
          <p:cNvSpPr/>
          <p:nvPr/>
        </p:nvSpPr>
        <p:spPr>
          <a:xfrm>
            <a:off x="3254477" y="4612517"/>
            <a:ext cx="4748972" cy="446681"/>
          </a:xfrm>
          <a:prstGeom prst="rect">
            <a:avLst/>
          </a:prstGeom>
          <a:solidFill>
            <a:srgbClr val="378F7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2" name="Retângulo 131">
            <a:extLst>
              <a:ext uri="{FF2B5EF4-FFF2-40B4-BE49-F238E27FC236}">
                <a16:creationId xmlns:a16="http://schemas.microsoft.com/office/drawing/2014/main" id="{3DFD0EFF-D16E-9F4D-B56B-FEF0B6B65AF1}"/>
              </a:ext>
            </a:extLst>
          </p:cNvPr>
          <p:cNvSpPr/>
          <p:nvPr/>
        </p:nvSpPr>
        <p:spPr>
          <a:xfrm>
            <a:off x="3254477" y="1784115"/>
            <a:ext cx="4748972" cy="2409492"/>
          </a:xfrm>
          <a:prstGeom prst="rect">
            <a:avLst/>
          </a:prstGeom>
          <a:solidFill>
            <a:srgbClr val="378F7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3" name="Retângulo 132">
            <a:extLst>
              <a:ext uri="{FF2B5EF4-FFF2-40B4-BE49-F238E27FC236}">
                <a16:creationId xmlns:a16="http://schemas.microsoft.com/office/drawing/2014/main" id="{6A678983-0D15-0B40-A2DE-AC94C6B1F7EE}"/>
              </a:ext>
            </a:extLst>
          </p:cNvPr>
          <p:cNvSpPr/>
          <p:nvPr/>
        </p:nvSpPr>
        <p:spPr>
          <a:xfrm>
            <a:off x="3254476" y="1276118"/>
            <a:ext cx="4748981" cy="514268"/>
          </a:xfrm>
          <a:prstGeom prst="rect">
            <a:avLst/>
          </a:prstGeom>
          <a:solidFill>
            <a:schemeClr val="accent2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4" name="Retângulo 133">
            <a:extLst>
              <a:ext uri="{FF2B5EF4-FFF2-40B4-BE49-F238E27FC236}">
                <a16:creationId xmlns:a16="http://schemas.microsoft.com/office/drawing/2014/main" id="{D19B4067-F2D0-AD41-970E-BC80F865CB98}"/>
              </a:ext>
            </a:extLst>
          </p:cNvPr>
          <p:cNvSpPr/>
          <p:nvPr/>
        </p:nvSpPr>
        <p:spPr>
          <a:xfrm>
            <a:off x="3254476" y="4193268"/>
            <a:ext cx="4748981" cy="419728"/>
          </a:xfrm>
          <a:prstGeom prst="rect">
            <a:avLst/>
          </a:prstGeom>
          <a:solidFill>
            <a:schemeClr val="accent2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1" name="Retângulo 130">
            <a:extLst>
              <a:ext uri="{FF2B5EF4-FFF2-40B4-BE49-F238E27FC236}">
                <a16:creationId xmlns:a16="http://schemas.microsoft.com/office/drawing/2014/main" id="{CB44D5C1-659B-F94F-A90F-39347AF2744F}"/>
              </a:ext>
            </a:extLst>
          </p:cNvPr>
          <p:cNvSpPr/>
          <p:nvPr/>
        </p:nvSpPr>
        <p:spPr>
          <a:xfrm>
            <a:off x="3254476" y="471948"/>
            <a:ext cx="4748981" cy="804170"/>
          </a:xfrm>
          <a:prstGeom prst="rect">
            <a:avLst/>
          </a:prstGeom>
          <a:solidFill>
            <a:srgbClr val="378F7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D099EC13-B763-F94D-B566-E976895DF42B}"/>
              </a:ext>
            </a:extLst>
          </p:cNvPr>
          <p:cNvCxnSpPr>
            <a:cxnSpLocks/>
          </p:cNvCxnSpPr>
          <p:nvPr/>
        </p:nvCxnSpPr>
        <p:spPr>
          <a:xfrm flipH="1">
            <a:off x="5022627" y="941284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6F56DC34-D9CF-A843-B32A-289E0B41D14F}"/>
              </a:ext>
            </a:extLst>
          </p:cNvPr>
          <p:cNvCxnSpPr>
            <a:cxnSpLocks/>
          </p:cNvCxnSpPr>
          <p:nvPr/>
        </p:nvCxnSpPr>
        <p:spPr>
          <a:xfrm>
            <a:off x="5968589" y="944774"/>
            <a:ext cx="217420" cy="18667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ângulo Arredondado 17">
            <a:extLst>
              <a:ext uri="{FF2B5EF4-FFF2-40B4-BE49-F238E27FC236}">
                <a16:creationId xmlns:a16="http://schemas.microsoft.com/office/drawing/2014/main" id="{3E39D944-990D-F544-90E6-4FEAF9D1FCC4}"/>
              </a:ext>
            </a:extLst>
          </p:cNvPr>
          <p:cNvSpPr/>
          <p:nvPr/>
        </p:nvSpPr>
        <p:spPr>
          <a:xfrm>
            <a:off x="5141488" y="697915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Imagem 35">
            <a:extLst>
              <a:ext uri="{FF2B5EF4-FFF2-40B4-BE49-F238E27FC236}">
                <a16:creationId xmlns:a16="http://schemas.microsoft.com/office/drawing/2014/main" id="{EF670154-2AB5-6B48-A2C6-595D2A78D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37" y="706759"/>
            <a:ext cx="812800" cy="215900"/>
          </a:xfrm>
          <a:prstGeom prst="rect">
            <a:avLst/>
          </a:prstGeom>
        </p:spPr>
      </p:pic>
      <p:sp>
        <p:nvSpPr>
          <p:cNvPr id="40" name="Retângulo Arredondado 39">
            <a:extLst>
              <a:ext uri="{FF2B5EF4-FFF2-40B4-BE49-F238E27FC236}">
                <a16:creationId xmlns:a16="http://schemas.microsoft.com/office/drawing/2014/main" id="{8F13A44A-2051-D54D-B2A8-1DFB89C6FE4F}"/>
              </a:ext>
            </a:extLst>
          </p:cNvPr>
          <p:cNvSpPr/>
          <p:nvPr/>
        </p:nvSpPr>
        <p:spPr>
          <a:xfrm>
            <a:off x="6015793" y="1193456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1" name="Imagem 40">
            <a:extLst>
              <a:ext uri="{FF2B5EF4-FFF2-40B4-BE49-F238E27FC236}">
                <a16:creationId xmlns:a16="http://schemas.microsoft.com/office/drawing/2014/main" id="{6EF66A1F-070F-2E45-8FA6-E055D0FDE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299" y="1203786"/>
            <a:ext cx="812800" cy="215900"/>
          </a:xfrm>
          <a:prstGeom prst="rect">
            <a:avLst/>
          </a:prstGeom>
        </p:spPr>
      </p:pic>
      <p:sp>
        <p:nvSpPr>
          <p:cNvPr id="42" name="Retângulo Arredondado 41">
            <a:extLst>
              <a:ext uri="{FF2B5EF4-FFF2-40B4-BE49-F238E27FC236}">
                <a16:creationId xmlns:a16="http://schemas.microsoft.com/office/drawing/2014/main" id="{0E5988EB-4516-F543-A875-93F1E6142703}"/>
              </a:ext>
            </a:extLst>
          </p:cNvPr>
          <p:cNvSpPr/>
          <p:nvPr/>
        </p:nvSpPr>
        <p:spPr>
          <a:xfrm>
            <a:off x="4377387" y="1193456"/>
            <a:ext cx="1031738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3" name="Imagem 42">
            <a:extLst>
              <a:ext uri="{FF2B5EF4-FFF2-40B4-BE49-F238E27FC236}">
                <a16:creationId xmlns:a16="http://schemas.microsoft.com/office/drawing/2014/main" id="{AF70F1E9-CEF1-1846-9217-E4F89DF64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153" y="1203288"/>
            <a:ext cx="469900" cy="177800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DCA1685-0FF0-EE4C-ABEC-9645C3A1E62B}"/>
              </a:ext>
            </a:extLst>
          </p:cNvPr>
          <p:cNvSpPr txBox="1"/>
          <p:nvPr/>
        </p:nvSpPr>
        <p:spPr>
          <a:xfrm>
            <a:off x="4819886" y="1158996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45" name="Imagem 44">
            <a:extLst>
              <a:ext uri="{FF2B5EF4-FFF2-40B4-BE49-F238E27FC236}">
                <a16:creationId xmlns:a16="http://schemas.microsoft.com/office/drawing/2014/main" id="{838B60BE-1046-5545-81CB-9C37F20CE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554" y="1215795"/>
            <a:ext cx="508000" cy="177800"/>
          </a:xfrm>
          <a:prstGeom prst="rect">
            <a:avLst/>
          </a:prstGeom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D4A97E16-3A38-9044-A52D-BF2F77EBBD79}"/>
              </a:ext>
            </a:extLst>
          </p:cNvPr>
          <p:cNvSpPr txBox="1"/>
          <p:nvPr/>
        </p:nvSpPr>
        <p:spPr>
          <a:xfrm>
            <a:off x="6124535" y="860816"/>
            <a:ext cx="6681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self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5E438DE0-5F65-144E-9D07-9F2B3CCECEA9}"/>
              </a:ext>
            </a:extLst>
          </p:cNvPr>
          <p:cNvSpPr txBox="1"/>
          <p:nvPr/>
        </p:nvSpPr>
        <p:spPr>
          <a:xfrm>
            <a:off x="4537563" y="866236"/>
            <a:ext cx="62009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sp>
        <p:nvSpPr>
          <p:cNvPr id="49" name="Retângulo Arredondado 48">
            <a:extLst>
              <a:ext uri="{FF2B5EF4-FFF2-40B4-BE49-F238E27FC236}">
                <a16:creationId xmlns:a16="http://schemas.microsoft.com/office/drawing/2014/main" id="{D712B3CF-9C8D-7A4F-8A3B-D28B714F461F}"/>
              </a:ext>
            </a:extLst>
          </p:cNvPr>
          <p:cNvSpPr/>
          <p:nvPr/>
        </p:nvSpPr>
        <p:spPr>
          <a:xfrm>
            <a:off x="4018563" y="1659564"/>
            <a:ext cx="2058736" cy="225925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25F9C01A-CB29-E34A-9CD1-249A5C520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8563" y="1701965"/>
            <a:ext cx="1054100" cy="190500"/>
          </a:xfrm>
          <a:prstGeom prst="rect">
            <a:avLst/>
          </a:prstGeom>
        </p:spPr>
      </p:pic>
      <p:sp>
        <p:nvSpPr>
          <p:cNvPr id="51" name="CaixaDeTexto 50">
            <a:extLst>
              <a:ext uri="{FF2B5EF4-FFF2-40B4-BE49-F238E27FC236}">
                <a16:creationId xmlns:a16="http://schemas.microsoft.com/office/drawing/2014/main" id="{59D33F30-F0BD-8E4B-97A5-0C371E819839}"/>
              </a:ext>
            </a:extLst>
          </p:cNvPr>
          <p:cNvSpPr txBox="1"/>
          <p:nvPr/>
        </p:nvSpPr>
        <p:spPr>
          <a:xfrm>
            <a:off x="5003509" y="164496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52" name="Imagem 51">
            <a:extLst>
              <a:ext uri="{FF2B5EF4-FFF2-40B4-BE49-F238E27FC236}">
                <a16:creationId xmlns:a16="http://schemas.microsoft.com/office/drawing/2014/main" id="{1E864783-CC4E-5142-B8EA-06D18F876F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0180" y="1694990"/>
            <a:ext cx="546100" cy="190500"/>
          </a:xfrm>
          <a:prstGeom prst="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2B9312D2-F436-6941-91E3-128D9C6873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6599" y="1678796"/>
            <a:ext cx="520700" cy="190500"/>
          </a:xfrm>
          <a:prstGeom prst="rect">
            <a:avLst/>
          </a:prstGeom>
        </p:spPr>
      </p:pic>
      <p:sp>
        <p:nvSpPr>
          <p:cNvPr id="54" name="CaixaDeTexto 53">
            <a:extLst>
              <a:ext uri="{FF2B5EF4-FFF2-40B4-BE49-F238E27FC236}">
                <a16:creationId xmlns:a16="http://schemas.microsoft.com/office/drawing/2014/main" id="{22D64AA6-3AFE-7849-90ED-A885DFC32900}"/>
              </a:ext>
            </a:extLst>
          </p:cNvPr>
          <p:cNvSpPr txBox="1"/>
          <p:nvPr/>
        </p:nvSpPr>
        <p:spPr>
          <a:xfrm>
            <a:off x="5491990" y="1636581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56" name="Conexão Reta Unidirecional 55">
            <a:extLst>
              <a:ext uri="{FF2B5EF4-FFF2-40B4-BE49-F238E27FC236}">
                <a16:creationId xmlns:a16="http://schemas.microsoft.com/office/drawing/2014/main" id="{0AE7B5A3-45E6-6749-92D7-122100D7163D}"/>
              </a:ext>
            </a:extLst>
          </p:cNvPr>
          <p:cNvCxnSpPr>
            <a:stCxn id="44" idx="2"/>
          </p:cNvCxnSpPr>
          <p:nvPr/>
        </p:nvCxnSpPr>
        <p:spPr>
          <a:xfrm>
            <a:off x="4905874" y="1420606"/>
            <a:ext cx="0" cy="2243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A1DB224D-5281-BC45-BA6F-D71E003CADC5}"/>
              </a:ext>
            </a:extLst>
          </p:cNvPr>
          <p:cNvSpPr txBox="1"/>
          <p:nvPr/>
        </p:nvSpPr>
        <p:spPr>
          <a:xfrm>
            <a:off x="4130206" y="1382564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8" name="Retângulo Arredondado 57">
            <a:extLst>
              <a:ext uri="{FF2B5EF4-FFF2-40B4-BE49-F238E27FC236}">
                <a16:creationId xmlns:a16="http://schemas.microsoft.com/office/drawing/2014/main" id="{0E6634C7-95B7-2841-8B6A-33850B4C5102}"/>
              </a:ext>
            </a:extLst>
          </p:cNvPr>
          <p:cNvSpPr/>
          <p:nvPr/>
        </p:nvSpPr>
        <p:spPr>
          <a:xfrm>
            <a:off x="4018563" y="2137149"/>
            <a:ext cx="2058736" cy="225925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9" name="Conexão Reta Unidirecional 58">
            <a:extLst>
              <a:ext uri="{FF2B5EF4-FFF2-40B4-BE49-F238E27FC236}">
                <a16:creationId xmlns:a16="http://schemas.microsoft.com/office/drawing/2014/main" id="{D221F436-2FA6-AD46-86D7-1BBF15C07930}"/>
              </a:ext>
            </a:extLst>
          </p:cNvPr>
          <p:cNvCxnSpPr/>
          <p:nvPr/>
        </p:nvCxnSpPr>
        <p:spPr>
          <a:xfrm flipH="1">
            <a:off x="4922067" y="1910907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7F0AE4A9-7817-0E43-A19C-DCAFDA8251BA}"/>
              </a:ext>
            </a:extLst>
          </p:cNvPr>
          <p:cNvSpPr txBox="1"/>
          <p:nvPr/>
        </p:nvSpPr>
        <p:spPr>
          <a:xfrm>
            <a:off x="4204454" y="1858698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" name="Imagem 60">
            <a:extLst>
              <a:ext uri="{FF2B5EF4-FFF2-40B4-BE49-F238E27FC236}">
                <a16:creationId xmlns:a16="http://schemas.microsoft.com/office/drawing/2014/main" id="{0443EF31-4E1E-424C-AEC8-FB75BC1BE6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1381" y="2179805"/>
            <a:ext cx="1054100" cy="190500"/>
          </a:xfrm>
          <a:prstGeom prst="rect">
            <a:avLst/>
          </a:prstGeom>
        </p:spPr>
      </p:pic>
      <p:pic>
        <p:nvPicPr>
          <p:cNvPr id="62" name="Imagem 61">
            <a:extLst>
              <a:ext uri="{FF2B5EF4-FFF2-40B4-BE49-F238E27FC236}">
                <a16:creationId xmlns:a16="http://schemas.microsoft.com/office/drawing/2014/main" id="{35EAB70C-D982-2941-BEE3-BD32442176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2744" y="2182406"/>
            <a:ext cx="546100" cy="190500"/>
          </a:xfrm>
          <a:prstGeom prst="rect">
            <a:avLst/>
          </a:prstGeom>
        </p:spPr>
      </p:pic>
      <p:sp>
        <p:nvSpPr>
          <p:cNvPr id="63" name="CaixaDeTexto 62">
            <a:extLst>
              <a:ext uri="{FF2B5EF4-FFF2-40B4-BE49-F238E27FC236}">
                <a16:creationId xmlns:a16="http://schemas.microsoft.com/office/drawing/2014/main" id="{A0636250-E4D2-4446-A257-C1BB392847B2}"/>
              </a:ext>
            </a:extLst>
          </p:cNvPr>
          <p:cNvSpPr txBox="1"/>
          <p:nvPr/>
        </p:nvSpPr>
        <p:spPr>
          <a:xfrm>
            <a:off x="5143405" y="2119874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64" name="Conexão Reta Unidirecional 63">
            <a:extLst>
              <a:ext uri="{FF2B5EF4-FFF2-40B4-BE49-F238E27FC236}">
                <a16:creationId xmlns:a16="http://schemas.microsoft.com/office/drawing/2014/main" id="{2F1BB7F7-4E3C-7940-86DF-CB6601DD0840}"/>
              </a:ext>
            </a:extLst>
          </p:cNvPr>
          <p:cNvCxnSpPr>
            <a:cxnSpLocks/>
          </p:cNvCxnSpPr>
          <p:nvPr/>
        </p:nvCxnSpPr>
        <p:spPr>
          <a:xfrm flipH="1">
            <a:off x="4299136" y="2420443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5943FE2F-9287-1741-AC70-F78DF116E0EB}"/>
              </a:ext>
            </a:extLst>
          </p:cNvPr>
          <p:cNvSpPr txBox="1"/>
          <p:nvPr/>
        </p:nvSpPr>
        <p:spPr>
          <a:xfrm>
            <a:off x="3814072" y="2345395"/>
            <a:ext cx="6200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bpa1</a:t>
            </a:r>
          </a:p>
        </p:txBody>
      </p:sp>
      <p:sp>
        <p:nvSpPr>
          <p:cNvPr id="66" name="Retângulo Arredondado 65">
            <a:extLst>
              <a:ext uri="{FF2B5EF4-FFF2-40B4-BE49-F238E27FC236}">
                <a16:creationId xmlns:a16="http://schemas.microsoft.com/office/drawing/2014/main" id="{219BF357-5AEE-C842-B035-378DABE4D3E4}"/>
              </a:ext>
            </a:extLst>
          </p:cNvPr>
          <p:cNvSpPr/>
          <p:nvPr/>
        </p:nvSpPr>
        <p:spPr>
          <a:xfrm>
            <a:off x="3550657" y="2648533"/>
            <a:ext cx="1743061" cy="1905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7" name="Imagem 66">
            <a:extLst>
              <a:ext uri="{FF2B5EF4-FFF2-40B4-BE49-F238E27FC236}">
                <a16:creationId xmlns:a16="http://schemas.microsoft.com/office/drawing/2014/main" id="{D87DE4D3-578D-6E43-BAC7-74C14E6866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5479" y="2672594"/>
            <a:ext cx="571500" cy="177800"/>
          </a:xfrm>
          <a:prstGeom prst="rect">
            <a:avLst/>
          </a:prstGeom>
        </p:spPr>
      </p:pic>
      <p:sp>
        <p:nvSpPr>
          <p:cNvPr id="68" name="CaixaDeTexto 67">
            <a:extLst>
              <a:ext uri="{FF2B5EF4-FFF2-40B4-BE49-F238E27FC236}">
                <a16:creationId xmlns:a16="http://schemas.microsoft.com/office/drawing/2014/main" id="{4BB25C5A-5AA1-254F-BC43-5BC8CB62155D}"/>
              </a:ext>
            </a:extLst>
          </p:cNvPr>
          <p:cNvSpPr txBox="1"/>
          <p:nvPr/>
        </p:nvSpPr>
        <p:spPr>
          <a:xfrm>
            <a:off x="4075561" y="2617590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69" name="Imagem 68">
            <a:extLst>
              <a:ext uri="{FF2B5EF4-FFF2-40B4-BE49-F238E27FC236}">
                <a16:creationId xmlns:a16="http://schemas.microsoft.com/office/drawing/2014/main" id="{A35A2869-2221-EE40-B1B4-70A74DD3B8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01518" y="2674119"/>
            <a:ext cx="546100" cy="190500"/>
          </a:xfrm>
          <a:prstGeom prst="rect">
            <a:avLst/>
          </a:prstGeom>
        </p:spPr>
      </p:pic>
      <p:sp>
        <p:nvSpPr>
          <p:cNvPr id="70" name="CaixaDeTexto 69">
            <a:extLst>
              <a:ext uri="{FF2B5EF4-FFF2-40B4-BE49-F238E27FC236}">
                <a16:creationId xmlns:a16="http://schemas.microsoft.com/office/drawing/2014/main" id="{ADC3EFB4-7EB1-1C4D-9A94-EE020EA1D0F9}"/>
              </a:ext>
            </a:extLst>
          </p:cNvPr>
          <p:cNvSpPr txBox="1"/>
          <p:nvPr/>
        </p:nvSpPr>
        <p:spPr>
          <a:xfrm>
            <a:off x="4636472" y="261712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71" name="Imagem 70">
            <a:extLst>
              <a:ext uri="{FF2B5EF4-FFF2-40B4-BE49-F238E27FC236}">
                <a16:creationId xmlns:a16="http://schemas.microsoft.com/office/drawing/2014/main" id="{2E935751-E1B3-3247-8B94-5BC5C813B7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7618" y="2668832"/>
            <a:ext cx="546100" cy="190500"/>
          </a:xfrm>
          <a:prstGeom prst="rect">
            <a:avLst/>
          </a:prstGeom>
        </p:spPr>
      </p:pic>
      <p:sp>
        <p:nvSpPr>
          <p:cNvPr id="72" name="Retângulo Arredondado 71">
            <a:extLst>
              <a:ext uri="{FF2B5EF4-FFF2-40B4-BE49-F238E27FC236}">
                <a16:creationId xmlns:a16="http://schemas.microsoft.com/office/drawing/2014/main" id="{9722FAEA-63F5-D943-AB33-5B0CE6AC1BCB}"/>
              </a:ext>
            </a:extLst>
          </p:cNvPr>
          <p:cNvSpPr/>
          <p:nvPr/>
        </p:nvSpPr>
        <p:spPr>
          <a:xfrm>
            <a:off x="5968589" y="2648532"/>
            <a:ext cx="1803707" cy="201861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3" name="Conexão Reta Unidirecional 72">
            <a:extLst>
              <a:ext uri="{FF2B5EF4-FFF2-40B4-BE49-F238E27FC236}">
                <a16:creationId xmlns:a16="http://schemas.microsoft.com/office/drawing/2014/main" id="{6D616265-36E3-CA45-A1B4-12BD491B3DB5}"/>
              </a:ext>
            </a:extLst>
          </p:cNvPr>
          <p:cNvCxnSpPr>
            <a:cxnSpLocks/>
          </p:cNvCxnSpPr>
          <p:nvPr/>
        </p:nvCxnSpPr>
        <p:spPr>
          <a:xfrm>
            <a:off x="5921353" y="2403364"/>
            <a:ext cx="217420" cy="18667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5AFDECB7-85BD-FF49-99CA-84D63B8719D1}"/>
              </a:ext>
            </a:extLst>
          </p:cNvPr>
          <p:cNvSpPr txBox="1"/>
          <p:nvPr/>
        </p:nvSpPr>
        <p:spPr>
          <a:xfrm>
            <a:off x="6077299" y="2319406"/>
            <a:ext cx="6353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pic>
        <p:nvPicPr>
          <p:cNvPr id="75" name="Imagem 74">
            <a:extLst>
              <a:ext uri="{FF2B5EF4-FFF2-40B4-BE49-F238E27FC236}">
                <a16:creationId xmlns:a16="http://schemas.microsoft.com/office/drawing/2014/main" id="{3D2C1FCE-4E97-C74D-8FC6-B358746C7C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02617" y="2638701"/>
            <a:ext cx="482600" cy="203200"/>
          </a:xfrm>
          <a:prstGeom prst="rect">
            <a:avLst/>
          </a:prstGeom>
        </p:spPr>
      </p:pic>
      <p:pic>
        <p:nvPicPr>
          <p:cNvPr id="76" name="Imagem 75">
            <a:extLst>
              <a:ext uri="{FF2B5EF4-FFF2-40B4-BE49-F238E27FC236}">
                <a16:creationId xmlns:a16="http://schemas.microsoft.com/office/drawing/2014/main" id="{45F436E2-C470-4F43-A412-00858681EA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01099" y="2674342"/>
            <a:ext cx="800100" cy="152400"/>
          </a:xfrm>
          <a:prstGeom prst="rect">
            <a:avLst/>
          </a:prstGeom>
        </p:spPr>
      </p:pic>
      <p:pic>
        <p:nvPicPr>
          <p:cNvPr id="77" name="Imagem 76">
            <a:extLst>
              <a:ext uri="{FF2B5EF4-FFF2-40B4-BE49-F238E27FC236}">
                <a16:creationId xmlns:a16="http://schemas.microsoft.com/office/drawing/2014/main" id="{CDB5F410-B3F6-5647-8E14-F27AC2E5B0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5356" y="2666244"/>
            <a:ext cx="546100" cy="190500"/>
          </a:xfrm>
          <a:prstGeom prst="rect">
            <a:avLst/>
          </a:prstGeom>
        </p:spPr>
      </p:pic>
      <p:sp>
        <p:nvSpPr>
          <p:cNvPr id="78" name="CaixaDeTexto 77">
            <a:extLst>
              <a:ext uri="{FF2B5EF4-FFF2-40B4-BE49-F238E27FC236}">
                <a16:creationId xmlns:a16="http://schemas.microsoft.com/office/drawing/2014/main" id="{3FFE231E-BC56-6B4A-A8C9-C84399771FC9}"/>
              </a:ext>
            </a:extLst>
          </p:cNvPr>
          <p:cNvSpPr txBox="1"/>
          <p:nvPr/>
        </p:nvSpPr>
        <p:spPr>
          <a:xfrm>
            <a:off x="6390754" y="261096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65064162-C0AD-1A41-996E-BFA2DC3F7087}"/>
              </a:ext>
            </a:extLst>
          </p:cNvPr>
          <p:cNvSpPr txBox="1"/>
          <p:nvPr/>
        </p:nvSpPr>
        <p:spPr>
          <a:xfrm>
            <a:off x="7189368" y="261096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80" name="Conexão Reta Unidirecional 79">
            <a:extLst>
              <a:ext uri="{FF2B5EF4-FFF2-40B4-BE49-F238E27FC236}">
                <a16:creationId xmlns:a16="http://schemas.microsoft.com/office/drawing/2014/main" id="{26AA8F23-6F17-A141-BBB3-77F81ACA4294}"/>
              </a:ext>
            </a:extLst>
          </p:cNvPr>
          <p:cNvCxnSpPr/>
          <p:nvPr/>
        </p:nvCxnSpPr>
        <p:spPr>
          <a:xfrm flipH="1">
            <a:off x="6887792" y="2876203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tângulo Arredondado 80">
            <a:extLst>
              <a:ext uri="{FF2B5EF4-FFF2-40B4-BE49-F238E27FC236}">
                <a16:creationId xmlns:a16="http://schemas.microsoft.com/office/drawing/2014/main" id="{5A75710E-EDCE-E647-9AF7-1FEBC5050DA4}"/>
              </a:ext>
            </a:extLst>
          </p:cNvPr>
          <p:cNvSpPr/>
          <p:nvPr/>
        </p:nvSpPr>
        <p:spPr>
          <a:xfrm>
            <a:off x="5968589" y="3109984"/>
            <a:ext cx="1803707" cy="201861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2" name="Imagem 81">
            <a:extLst>
              <a:ext uri="{FF2B5EF4-FFF2-40B4-BE49-F238E27FC236}">
                <a16:creationId xmlns:a16="http://schemas.microsoft.com/office/drawing/2014/main" id="{8461CF8B-9F73-7746-9FFD-80E487DC2C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86009" y="3154793"/>
            <a:ext cx="800100" cy="152400"/>
          </a:xfrm>
          <a:prstGeom prst="rect">
            <a:avLst/>
          </a:prstGeom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0A72B0DE-1B87-5F49-AC74-2E957916F1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9706" y="3144961"/>
            <a:ext cx="546100" cy="190500"/>
          </a:xfrm>
          <a:prstGeom prst="rect">
            <a:avLst/>
          </a:prstGeom>
        </p:spPr>
      </p:pic>
      <p:sp>
        <p:nvSpPr>
          <p:cNvPr id="84" name="CaixaDeTexto 83">
            <a:extLst>
              <a:ext uri="{FF2B5EF4-FFF2-40B4-BE49-F238E27FC236}">
                <a16:creationId xmlns:a16="http://schemas.microsoft.com/office/drawing/2014/main" id="{0F872666-DE42-914B-9801-EB9009D70972}"/>
              </a:ext>
            </a:extLst>
          </p:cNvPr>
          <p:cNvSpPr txBox="1"/>
          <p:nvPr/>
        </p:nvSpPr>
        <p:spPr>
          <a:xfrm>
            <a:off x="6871351" y="3083008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15AF14AE-AC0B-434D-BD1B-B29DA1484C6D}"/>
              </a:ext>
            </a:extLst>
          </p:cNvPr>
          <p:cNvSpPr txBox="1"/>
          <p:nvPr/>
        </p:nvSpPr>
        <p:spPr>
          <a:xfrm>
            <a:off x="6245686" y="2807952"/>
            <a:ext cx="5905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1" name="Conexão Reta Unidirecional 100">
            <a:extLst>
              <a:ext uri="{FF2B5EF4-FFF2-40B4-BE49-F238E27FC236}">
                <a16:creationId xmlns:a16="http://schemas.microsoft.com/office/drawing/2014/main" id="{1BF0C388-F5B8-1E40-93DB-1920E11A48BB}"/>
              </a:ext>
            </a:extLst>
          </p:cNvPr>
          <p:cNvCxnSpPr>
            <a:cxnSpLocks/>
          </p:cNvCxnSpPr>
          <p:nvPr/>
        </p:nvCxnSpPr>
        <p:spPr>
          <a:xfrm flipH="1">
            <a:off x="6427702" y="3358926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E0252CBD-59C7-C04B-8187-EA64C2BB25A6}"/>
              </a:ext>
            </a:extLst>
          </p:cNvPr>
          <p:cNvSpPr txBox="1"/>
          <p:nvPr/>
        </p:nvSpPr>
        <p:spPr>
          <a:xfrm>
            <a:off x="5942638" y="3283878"/>
            <a:ext cx="6200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sp>
        <p:nvSpPr>
          <p:cNvPr id="103" name="Retângulo Arredondado 102">
            <a:extLst>
              <a:ext uri="{FF2B5EF4-FFF2-40B4-BE49-F238E27FC236}">
                <a16:creationId xmlns:a16="http://schemas.microsoft.com/office/drawing/2014/main" id="{58A58A31-76CB-7E41-AF27-61CD224B7E6F}"/>
              </a:ext>
            </a:extLst>
          </p:cNvPr>
          <p:cNvSpPr/>
          <p:nvPr/>
        </p:nvSpPr>
        <p:spPr>
          <a:xfrm>
            <a:off x="5050569" y="3607959"/>
            <a:ext cx="1534446" cy="186678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CFDCD85C-D312-6F4C-B5B8-D6BCADEA705D}"/>
              </a:ext>
            </a:extLst>
          </p:cNvPr>
          <p:cNvSpPr txBox="1"/>
          <p:nvPr/>
        </p:nvSpPr>
        <p:spPr>
          <a:xfrm>
            <a:off x="5379706" y="2458421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. .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C981E1CB-FBD7-E34E-B2BB-662E33345E46}"/>
              </a:ext>
            </a:extLst>
          </p:cNvPr>
          <p:cNvSpPr txBox="1"/>
          <p:nvPr/>
        </p:nvSpPr>
        <p:spPr>
          <a:xfrm>
            <a:off x="6850603" y="3420818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. .</a:t>
            </a:r>
          </a:p>
        </p:txBody>
      </p:sp>
      <p:pic>
        <p:nvPicPr>
          <p:cNvPr id="106" name="Imagem 105">
            <a:extLst>
              <a:ext uri="{FF2B5EF4-FFF2-40B4-BE49-F238E27FC236}">
                <a16:creationId xmlns:a16="http://schemas.microsoft.com/office/drawing/2014/main" id="{832ED188-95E4-3C45-ADEE-6B2A2E4FEC9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50568" y="3618425"/>
            <a:ext cx="520700" cy="215900"/>
          </a:xfrm>
          <a:prstGeom prst="rect">
            <a:avLst/>
          </a:prstGeom>
        </p:spPr>
      </p:pic>
      <p:pic>
        <p:nvPicPr>
          <p:cNvPr id="108" name="Imagem 107">
            <a:extLst>
              <a:ext uri="{FF2B5EF4-FFF2-40B4-BE49-F238E27FC236}">
                <a16:creationId xmlns:a16="http://schemas.microsoft.com/office/drawing/2014/main" id="{F3D9F0B2-2397-EA41-855C-27A7447BAED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66437" y="3641648"/>
            <a:ext cx="469900" cy="165100"/>
          </a:xfrm>
          <a:prstGeom prst="rect">
            <a:avLst/>
          </a:prstGeom>
        </p:spPr>
      </p:pic>
      <p:pic>
        <p:nvPicPr>
          <p:cNvPr id="109" name="Imagem 108">
            <a:extLst>
              <a:ext uri="{FF2B5EF4-FFF2-40B4-BE49-F238E27FC236}">
                <a16:creationId xmlns:a16="http://schemas.microsoft.com/office/drawing/2014/main" id="{E9259614-3B9A-9E44-A50D-7B5EE96F639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04241" y="3608987"/>
            <a:ext cx="533400" cy="215900"/>
          </a:xfrm>
          <a:prstGeom prst="rect">
            <a:avLst/>
          </a:prstGeom>
        </p:spPr>
      </p:pic>
      <p:cxnSp>
        <p:nvCxnSpPr>
          <p:cNvPr id="110" name="Conexão Reta Unidirecional 109">
            <a:extLst>
              <a:ext uri="{FF2B5EF4-FFF2-40B4-BE49-F238E27FC236}">
                <a16:creationId xmlns:a16="http://schemas.microsoft.com/office/drawing/2014/main" id="{0C7C05EE-9D63-764C-ABDC-C1E1808B6987}"/>
              </a:ext>
            </a:extLst>
          </p:cNvPr>
          <p:cNvCxnSpPr/>
          <p:nvPr/>
        </p:nvCxnSpPr>
        <p:spPr>
          <a:xfrm flipH="1">
            <a:off x="5817793" y="3825329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CaixaDeTexto 110">
            <a:extLst>
              <a:ext uri="{FF2B5EF4-FFF2-40B4-BE49-F238E27FC236}">
                <a16:creationId xmlns:a16="http://schemas.microsoft.com/office/drawing/2014/main" id="{DD93D4C5-F192-694B-AEF7-F9E8D8DE1AFE}"/>
              </a:ext>
            </a:extLst>
          </p:cNvPr>
          <p:cNvSpPr txBox="1"/>
          <p:nvPr/>
        </p:nvSpPr>
        <p:spPr>
          <a:xfrm>
            <a:off x="5100180" y="3773120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2" name="Retângulo Arredondado 111">
            <a:extLst>
              <a:ext uri="{FF2B5EF4-FFF2-40B4-BE49-F238E27FC236}">
                <a16:creationId xmlns:a16="http://schemas.microsoft.com/office/drawing/2014/main" id="{D563DDCC-E151-6945-AB94-C36CE0C33422}"/>
              </a:ext>
            </a:extLst>
          </p:cNvPr>
          <p:cNvSpPr/>
          <p:nvPr/>
        </p:nvSpPr>
        <p:spPr>
          <a:xfrm>
            <a:off x="5260348" y="4068036"/>
            <a:ext cx="1085162" cy="186678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4" name="Imagem 113">
            <a:extLst>
              <a:ext uri="{FF2B5EF4-FFF2-40B4-BE49-F238E27FC236}">
                <a16:creationId xmlns:a16="http://schemas.microsoft.com/office/drawing/2014/main" id="{4845BF0A-1CB7-6F49-AABF-AF9F623A18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26932" y="4101725"/>
            <a:ext cx="469900" cy="165100"/>
          </a:xfrm>
          <a:prstGeom prst="rect">
            <a:avLst/>
          </a:prstGeom>
        </p:spPr>
      </p:pic>
      <p:pic>
        <p:nvPicPr>
          <p:cNvPr id="115" name="Imagem 114">
            <a:extLst>
              <a:ext uri="{FF2B5EF4-FFF2-40B4-BE49-F238E27FC236}">
                <a16:creationId xmlns:a16="http://schemas.microsoft.com/office/drawing/2014/main" id="{CBB7244D-852F-0345-9936-1BB3216DB79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64736" y="4069064"/>
            <a:ext cx="533400" cy="215900"/>
          </a:xfrm>
          <a:prstGeom prst="rect">
            <a:avLst/>
          </a:prstGeom>
        </p:spPr>
      </p:pic>
      <p:sp>
        <p:nvSpPr>
          <p:cNvPr id="116" name="CaixaDeTexto 115">
            <a:extLst>
              <a:ext uri="{FF2B5EF4-FFF2-40B4-BE49-F238E27FC236}">
                <a16:creationId xmlns:a16="http://schemas.microsoft.com/office/drawing/2014/main" id="{9763E693-D8E8-F649-A6E6-50747DA33C1B}"/>
              </a:ext>
            </a:extLst>
          </p:cNvPr>
          <p:cNvSpPr txBox="1"/>
          <p:nvPr/>
        </p:nvSpPr>
        <p:spPr>
          <a:xfrm>
            <a:off x="5436164" y="3578437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117" name="CaixaDeTexto 116">
            <a:extLst>
              <a:ext uri="{FF2B5EF4-FFF2-40B4-BE49-F238E27FC236}">
                <a16:creationId xmlns:a16="http://schemas.microsoft.com/office/drawing/2014/main" id="{6A1E3005-EED3-E14D-9A96-713892DDF372}"/>
              </a:ext>
            </a:extLst>
          </p:cNvPr>
          <p:cNvSpPr txBox="1"/>
          <p:nvPr/>
        </p:nvSpPr>
        <p:spPr>
          <a:xfrm>
            <a:off x="5935880" y="3571436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118" name="CaixaDeTexto 117">
            <a:extLst>
              <a:ext uri="{FF2B5EF4-FFF2-40B4-BE49-F238E27FC236}">
                <a16:creationId xmlns:a16="http://schemas.microsoft.com/office/drawing/2014/main" id="{01927B1A-0F17-2949-A9A8-2B8833FB2574}"/>
              </a:ext>
            </a:extLst>
          </p:cNvPr>
          <p:cNvSpPr txBox="1"/>
          <p:nvPr/>
        </p:nvSpPr>
        <p:spPr>
          <a:xfrm>
            <a:off x="5700687" y="403522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119" name="Conexão Reta Unidirecional 118">
            <a:extLst>
              <a:ext uri="{FF2B5EF4-FFF2-40B4-BE49-F238E27FC236}">
                <a16:creationId xmlns:a16="http://schemas.microsoft.com/office/drawing/2014/main" id="{E91B1348-AD07-0443-BD2B-51CA62DEA6D4}"/>
              </a:ext>
            </a:extLst>
          </p:cNvPr>
          <p:cNvCxnSpPr/>
          <p:nvPr/>
        </p:nvCxnSpPr>
        <p:spPr>
          <a:xfrm flipH="1">
            <a:off x="5826235" y="4292434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aixaDeTexto 119">
            <a:extLst>
              <a:ext uri="{FF2B5EF4-FFF2-40B4-BE49-F238E27FC236}">
                <a16:creationId xmlns:a16="http://schemas.microsoft.com/office/drawing/2014/main" id="{82C6E32D-7BCF-3245-9E15-ECD4E58432BB}"/>
              </a:ext>
            </a:extLst>
          </p:cNvPr>
          <p:cNvSpPr txBox="1"/>
          <p:nvPr/>
        </p:nvSpPr>
        <p:spPr>
          <a:xfrm>
            <a:off x="5050568" y="4239003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1" name="Retângulo Arredondado 120">
            <a:extLst>
              <a:ext uri="{FF2B5EF4-FFF2-40B4-BE49-F238E27FC236}">
                <a16:creationId xmlns:a16="http://schemas.microsoft.com/office/drawing/2014/main" id="{56CBFD67-156D-CB46-A0CE-4C8F980CFBDD}"/>
              </a:ext>
            </a:extLst>
          </p:cNvPr>
          <p:cNvSpPr/>
          <p:nvPr/>
        </p:nvSpPr>
        <p:spPr>
          <a:xfrm>
            <a:off x="5656281" y="4537608"/>
            <a:ext cx="339907" cy="208967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3" name="Conexão Reta Unidirecional 122">
            <a:extLst>
              <a:ext uri="{FF2B5EF4-FFF2-40B4-BE49-F238E27FC236}">
                <a16:creationId xmlns:a16="http://schemas.microsoft.com/office/drawing/2014/main" id="{376F6327-736E-204B-8DF5-7D06CD8F5A5B}"/>
              </a:ext>
            </a:extLst>
          </p:cNvPr>
          <p:cNvCxnSpPr>
            <a:cxnSpLocks/>
          </p:cNvCxnSpPr>
          <p:nvPr/>
        </p:nvCxnSpPr>
        <p:spPr>
          <a:xfrm flipH="1">
            <a:off x="4306257" y="2861383"/>
            <a:ext cx="1" cy="1654619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9084E8C3-7CF4-E741-81FF-A16600C837B3}"/>
              </a:ext>
            </a:extLst>
          </p:cNvPr>
          <p:cNvSpPr txBox="1"/>
          <p:nvPr/>
        </p:nvSpPr>
        <p:spPr>
          <a:xfrm>
            <a:off x="3674690" y="4173721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7" name="Gráfico 126" descr="Fechar">
            <a:extLst>
              <a:ext uri="{FF2B5EF4-FFF2-40B4-BE49-F238E27FC236}">
                <a16:creationId xmlns:a16="http://schemas.microsoft.com/office/drawing/2014/main" id="{5A9DDC95-C72C-A149-A5AC-9A7665580AE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195787" y="4534689"/>
            <a:ext cx="232042" cy="232042"/>
          </a:xfrm>
          <a:prstGeom prst="rect">
            <a:avLst/>
          </a:prstGeom>
        </p:spPr>
      </p:pic>
      <p:pic>
        <p:nvPicPr>
          <p:cNvPr id="129" name="Gráfico 128" descr="Visto">
            <a:extLst>
              <a:ext uri="{FF2B5EF4-FFF2-40B4-BE49-F238E27FC236}">
                <a16:creationId xmlns:a16="http://schemas.microsoft.com/office/drawing/2014/main" id="{952E25BF-900C-C849-B394-5D368092BB6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022501" y="4966771"/>
            <a:ext cx="215900" cy="215900"/>
          </a:xfrm>
          <a:prstGeom prst="rect">
            <a:avLst/>
          </a:prstGeom>
        </p:spPr>
      </p:pic>
      <p:sp>
        <p:nvSpPr>
          <p:cNvPr id="87" name="CaixaDeTexto 86">
            <a:extLst>
              <a:ext uri="{FF2B5EF4-FFF2-40B4-BE49-F238E27FC236}">
                <a16:creationId xmlns:a16="http://schemas.microsoft.com/office/drawing/2014/main" id="{7AFDB94A-1F2F-474C-B625-CF313DF8288B}"/>
              </a:ext>
            </a:extLst>
          </p:cNvPr>
          <p:cNvSpPr txBox="1"/>
          <p:nvPr/>
        </p:nvSpPr>
        <p:spPr>
          <a:xfrm rot="5400000">
            <a:off x="6278576" y="1489382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...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96ADF08-352F-A14E-BA94-0DE52F6C6F7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631040" y="4510639"/>
            <a:ext cx="381000" cy="254000"/>
          </a:xfrm>
          <a:prstGeom prst="rect">
            <a:avLst/>
          </a:prstGeom>
        </p:spPr>
      </p:pic>
      <p:cxnSp>
        <p:nvCxnSpPr>
          <p:cNvPr id="89" name="Conexão Reta Unidirecional 88">
            <a:extLst>
              <a:ext uri="{FF2B5EF4-FFF2-40B4-BE49-F238E27FC236}">
                <a16:creationId xmlns:a16="http://schemas.microsoft.com/office/drawing/2014/main" id="{EEB2E150-2F01-2E46-A2EA-09C20BD5AA4B}"/>
              </a:ext>
            </a:extLst>
          </p:cNvPr>
          <p:cNvCxnSpPr/>
          <p:nvPr/>
        </p:nvCxnSpPr>
        <p:spPr>
          <a:xfrm flipH="1">
            <a:off x="5825744" y="4756158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CaixaDeTexto 89">
            <a:extLst>
              <a:ext uri="{FF2B5EF4-FFF2-40B4-BE49-F238E27FC236}">
                <a16:creationId xmlns:a16="http://schemas.microsoft.com/office/drawing/2014/main" id="{4B4D5A8F-D632-CC43-8849-16E29D772D96}"/>
              </a:ext>
            </a:extLst>
          </p:cNvPr>
          <p:cNvSpPr txBox="1"/>
          <p:nvPr/>
        </p:nvSpPr>
        <p:spPr>
          <a:xfrm>
            <a:off x="5253038" y="4719105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reflex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Retângulo Arredondado 92">
            <a:extLst>
              <a:ext uri="{FF2B5EF4-FFF2-40B4-BE49-F238E27FC236}">
                <a16:creationId xmlns:a16="http://schemas.microsoft.com/office/drawing/2014/main" id="{29A2E5C0-0E56-6744-A9C1-4F0ED0361396}"/>
              </a:ext>
            </a:extLst>
          </p:cNvPr>
          <p:cNvSpPr/>
          <p:nvPr/>
        </p:nvSpPr>
        <p:spPr>
          <a:xfrm>
            <a:off x="5689847" y="4970238"/>
            <a:ext cx="278742" cy="208966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2" name="Imagem 121">
            <a:extLst>
              <a:ext uri="{FF2B5EF4-FFF2-40B4-BE49-F238E27FC236}">
                <a16:creationId xmlns:a16="http://schemas.microsoft.com/office/drawing/2014/main" id="{3E28D37D-9819-C349-8A96-98C0C7DF3DC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764736" y="5021739"/>
            <a:ext cx="127000" cy="127000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0D546418-B700-9A46-8594-4FAD8E30E034}"/>
              </a:ext>
            </a:extLst>
          </p:cNvPr>
          <p:cNvSpPr/>
          <p:nvPr/>
        </p:nvSpPr>
        <p:spPr>
          <a:xfrm>
            <a:off x="6665423" y="5021739"/>
            <a:ext cx="784948" cy="3612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DE7A477-F537-734A-8412-CE0298F82ECA}"/>
              </a:ext>
            </a:extLst>
          </p:cNvPr>
          <p:cNvPicPr>
            <a:picLocks noChangeAspect="1"/>
          </p:cNvPicPr>
          <p:nvPr/>
        </p:nvPicPr>
        <p:blipFill>
          <a:blip r:embed="rId21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13736" y="688713"/>
            <a:ext cx="1609652" cy="119498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FABE543-090C-1343-BA6F-0DCAAFAD11C5}"/>
              </a:ext>
            </a:extLst>
          </p:cNvPr>
          <p:cNvPicPr>
            <a:picLocks noChangeAspect="1"/>
          </p:cNvPicPr>
          <p:nvPr/>
        </p:nvPicPr>
        <p:blipFill>
          <a:blip r:embed="rId2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03449" y="2096613"/>
            <a:ext cx="1360603" cy="138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08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D4C4BF11-AC7D-F743-AD9B-433F011CDFE5}"/>
              </a:ext>
            </a:extLst>
          </p:cNvPr>
          <p:cNvSpPr/>
          <p:nvPr/>
        </p:nvSpPr>
        <p:spPr>
          <a:xfrm>
            <a:off x="3254476" y="471948"/>
            <a:ext cx="4748981" cy="804170"/>
          </a:xfrm>
          <a:prstGeom prst="rect">
            <a:avLst/>
          </a:prstGeom>
          <a:solidFill>
            <a:srgbClr val="378F7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" name="Conexão Reta Unidirecional 14">
            <a:extLst>
              <a:ext uri="{FF2B5EF4-FFF2-40B4-BE49-F238E27FC236}">
                <a16:creationId xmlns:a16="http://schemas.microsoft.com/office/drawing/2014/main" id="{13EE999C-287E-2043-ADEA-CFDA94677200}"/>
              </a:ext>
            </a:extLst>
          </p:cNvPr>
          <p:cNvCxnSpPr>
            <a:cxnSpLocks/>
          </p:cNvCxnSpPr>
          <p:nvPr/>
        </p:nvCxnSpPr>
        <p:spPr>
          <a:xfrm flipH="1">
            <a:off x="5022627" y="941284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xão Reta Unidirecional 15">
            <a:extLst>
              <a:ext uri="{FF2B5EF4-FFF2-40B4-BE49-F238E27FC236}">
                <a16:creationId xmlns:a16="http://schemas.microsoft.com/office/drawing/2014/main" id="{D85A9B1C-82F0-6840-A957-8B78306169C6}"/>
              </a:ext>
            </a:extLst>
          </p:cNvPr>
          <p:cNvCxnSpPr>
            <a:cxnSpLocks/>
          </p:cNvCxnSpPr>
          <p:nvPr/>
        </p:nvCxnSpPr>
        <p:spPr>
          <a:xfrm>
            <a:off x="5968589" y="944774"/>
            <a:ext cx="217420" cy="18667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ângulo Arredondado 16">
            <a:extLst>
              <a:ext uri="{FF2B5EF4-FFF2-40B4-BE49-F238E27FC236}">
                <a16:creationId xmlns:a16="http://schemas.microsoft.com/office/drawing/2014/main" id="{170F99EE-6D8E-E040-9F52-0E80FCA7FF17}"/>
              </a:ext>
            </a:extLst>
          </p:cNvPr>
          <p:cNvSpPr/>
          <p:nvPr/>
        </p:nvSpPr>
        <p:spPr>
          <a:xfrm>
            <a:off x="5141488" y="697915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CFDE1A3B-5591-D54B-AF06-E38EA7D4A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37" y="706759"/>
            <a:ext cx="812800" cy="215900"/>
          </a:xfrm>
          <a:prstGeom prst="rect">
            <a:avLst/>
          </a:prstGeom>
        </p:spPr>
      </p:pic>
      <p:sp>
        <p:nvSpPr>
          <p:cNvPr id="20" name="Retângulo Arredondado 19">
            <a:extLst>
              <a:ext uri="{FF2B5EF4-FFF2-40B4-BE49-F238E27FC236}">
                <a16:creationId xmlns:a16="http://schemas.microsoft.com/office/drawing/2014/main" id="{15212E32-9AFA-174C-9B45-94690A4A42BE}"/>
              </a:ext>
            </a:extLst>
          </p:cNvPr>
          <p:cNvSpPr/>
          <p:nvPr/>
        </p:nvSpPr>
        <p:spPr>
          <a:xfrm>
            <a:off x="6015793" y="1193456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0984786A-B926-414D-A2F2-628EF587D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299" y="1203786"/>
            <a:ext cx="812800" cy="215900"/>
          </a:xfrm>
          <a:prstGeom prst="rect">
            <a:avLst/>
          </a:prstGeom>
        </p:spPr>
      </p:pic>
      <p:sp>
        <p:nvSpPr>
          <p:cNvPr id="22" name="Retângulo Arredondado 21">
            <a:extLst>
              <a:ext uri="{FF2B5EF4-FFF2-40B4-BE49-F238E27FC236}">
                <a16:creationId xmlns:a16="http://schemas.microsoft.com/office/drawing/2014/main" id="{3F36460B-6A76-074F-8267-B5448245E032}"/>
              </a:ext>
            </a:extLst>
          </p:cNvPr>
          <p:cNvSpPr/>
          <p:nvPr/>
        </p:nvSpPr>
        <p:spPr>
          <a:xfrm>
            <a:off x="4377387" y="1193456"/>
            <a:ext cx="1031738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412194FE-0783-6747-8357-53DA80E8B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153" y="1203288"/>
            <a:ext cx="469900" cy="177800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419F736F-4DB6-FC45-AD3A-FF51B7A1BEEE}"/>
              </a:ext>
            </a:extLst>
          </p:cNvPr>
          <p:cNvSpPr txBox="1"/>
          <p:nvPr/>
        </p:nvSpPr>
        <p:spPr>
          <a:xfrm>
            <a:off x="4819886" y="1158996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4289D377-118E-B342-9EA9-345E5BA784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554" y="1215795"/>
            <a:ext cx="508000" cy="177800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E01D4CC3-FA7C-5A45-979F-581D7009D479}"/>
              </a:ext>
            </a:extLst>
          </p:cNvPr>
          <p:cNvSpPr txBox="1"/>
          <p:nvPr/>
        </p:nvSpPr>
        <p:spPr>
          <a:xfrm>
            <a:off x="6124535" y="860816"/>
            <a:ext cx="6681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self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261B9C87-D9DF-EB45-9B79-29E0745B830F}"/>
              </a:ext>
            </a:extLst>
          </p:cNvPr>
          <p:cNvSpPr txBox="1"/>
          <p:nvPr/>
        </p:nvSpPr>
        <p:spPr>
          <a:xfrm>
            <a:off x="4537563" y="866236"/>
            <a:ext cx="62009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sp>
        <p:nvSpPr>
          <p:cNvPr id="94" name="Retângulo 93">
            <a:extLst>
              <a:ext uri="{FF2B5EF4-FFF2-40B4-BE49-F238E27FC236}">
                <a16:creationId xmlns:a16="http://schemas.microsoft.com/office/drawing/2014/main" id="{C05F1297-2A5A-EA4B-B914-7471B579689B}"/>
              </a:ext>
            </a:extLst>
          </p:cNvPr>
          <p:cNvSpPr/>
          <p:nvPr/>
        </p:nvSpPr>
        <p:spPr>
          <a:xfrm>
            <a:off x="6665423" y="5021739"/>
            <a:ext cx="784948" cy="3612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95" name="Imagem 94">
            <a:extLst>
              <a:ext uri="{FF2B5EF4-FFF2-40B4-BE49-F238E27FC236}">
                <a16:creationId xmlns:a16="http://schemas.microsoft.com/office/drawing/2014/main" id="{94A66F35-5C60-814B-8B45-86EDF5D5FB4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13736" y="688713"/>
            <a:ext cx="1609652" cy="1194987"/>
          </a:xfrm>
          <a:prstGeom prst="rect">
            <a:avLst/>
          </a:prstGeom>
        </p:spPr>
      </p:pic>
      <p:pic>
        <p:nvPicPr>
          <p:cNvPr id="96" name="Imagem 95">
            <a:extLst>
              <a:ext uri="{FF2B5EF4-FFF2-40B4-BE49-F238E27FC236}">
                <a16:creationId xmlns:a16="http://schemas.microsoft.com/office/drawing/2014/main" id="{8298920A-9C1C-CA43-960E-4FBD980A664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03449" y="2096613"/>
            <a:ext cx="1360603" cy="138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68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ADA02D5-F080-564C-96AD-3E8E3378E3F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76550" y="2406650"/>
            <a:ext cx="6438900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759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27496C2-856B-7641-9AD3-D26AC536F19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05160" y="352128"/>
            <a:ext cx="5656676" cy="5617597"/>
          </a:xfrm>
          <a:prstGeom prst="rect">
            <a:avLst/>
          </a:prstGeom>
        </p:spPr>
      </p:pic>
      <p:sp>
        <p:nvSpPr>
          <p:cNvPr id="5" name="Retângulo Arredondado 4">
            <a:extLst>
              <a:ext uri="{FF2B5EF4-FFF2-40B4-BE49-F238E27FC236}">
                <a16:creationId xmlns:a16="http://schemas.microsoft.com/office/drawing/2014/main" id="{40F8E1EF-A658-4C41-AC17-0164C3B062AC}"/>
              </a:ext>
            </a:extLst>
          </p:cNvPr>
          <p:cNvSpPr/>
          <p:nvPr/>
        </p:nvSpPr>
        <p:spPr>
          <a:xfrm>
            <a:off x="3037254" y="4400762"/>
            <a:ext cx="5343276" cy="1439186"/>
          </a:xfrm>
          <a:prstGeom prst="roundRect">
            <a:avLst/>
          </a:prstGeom>
          <a:solidFill>
            <a:schemeClr val="bg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722363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89</Words>
  <Application>Microsoft Macintosh PowerPoint</Application>
  <PresentationFormat>Ecrã Panorâmico</PresentationFormat>
  <Paragraphs>81</Paragraphs>
  <Slides>7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Andreia Filipa Torcato Mordido</dc:creator>
  <cp:lastModifiedBy>Andreia Filipa Torcato Mordido</cp:lastModifiedBy>
  <cp:revision>14</cp:revision>
  <dcterms:created xsi:type="dcterms:W3CDTF">2019-01-09T23:05:05Z</dcterms:created>
  <dcterms:modified xsi:type="dcterms:W3CDTF">2019-01-12T18:36:14Z</dcterms:modified>
</cp:coreProperties>
</file>

<file path=docProps/thumbnail.jpeg>
</file>